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diagrams/data2.xml" ContentType="application/vnd.openxmlformats-officedocument.drawingml.diagramData+xml"/>
  <Override PartName="/ppt/diagrams/data3.xml" ContentType="application/vnd.openxmlformats-officedocument.drawingml.diagramData+xml"/>
  <Override PartName="/ppt/diagrams/data1.xml" ContentType="application/vnd.openxmlformats-officedocument.drawingml.diagramData+xml"/>
  <Override PartName="/ppt/slideMasters/slideMaster1.xml" ContentType="application/vnd.openxmlformats-officedocument.presentationml.slideMaster+xml"/>
  <Override PartName="/ppt/slideLayouts/slideLayout12.xml" ContentType="application/vnd.openxmlformats-officedocument.presentationml.slideLayout+xml"/>
  <Override PartName="/ppt/notesSlides/notesSlide1.xml" ContentType="application/vnd.openxmlformats-officedocument.presentationml.notes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quickStyle2.xml" ContentType="application/vnd.openxmlformats-officedocument.drawingml.diagramStyle+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colors2.xml" ContentType="application/vnd.openxmlformats-officedocument.drawingml.diagramColors+xml"/>
  <Override PartName="/ppt/diagrams/layout2.xml" ContentType="application/vnd.openxmlformats-officedocument.drawingml.diagramLayout+xml"/>
  <Override PartName="/ppt/notesMasters/notesMaster1.xml" ContentType="application/vnd.openxmlformats-officedocument.presentationml.notesMaster+xml"/>
  <Override PartName="/ppt/theme/theme1.xml" ContentType="application/vnd.openxmlformats-officedocument.theme+xml"/>
  <Override PartName="/ppt/theme/theme2.xml" ContentType="application/vnd.openxmlformats-officedocument.theme+xml"/>
  <Override PartName="/ppt/diagrams/layout1.xml" ContentType="application/vnd.openxmlformats-officedocument.drawingml.diagramLayout+xml"/>
  <Override PartName="/ppt/diagrams/drawing2.xml" ContentType="application/vnd.ms-office.drawingml.diagramDrawing+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presProps.xml" ContentType="application/vnd.openxmlformats-officedocument.presentationml.presProps+xml"/>
  <Override PartName="/ppt/tableStyles.xml" ContentType="application/vnd.openxmlformats-officedocument.presentationml.tableStyles+xml"/>
  <Override PartName="/ppt/viewProps.xml" ContentType="application/vnd.openxmlformats-officedocument.presentationml.viewProps+xml"/>
  <Override PartName="/docProps/app.xml" ContentType="application/vnd.openxmlformats-officedocument.extended-properties+xml"/>
  <Override PartName="/docProps/core.xml" ContentType="application/vnd.openxmlformats-package.core-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35" r:id="rId1"/>
  </p:sldMasterIdLst>
  <p:notesMasterIdLst>
    <p:notesMasterId r:id="rId25"/>
  </p:notesMasterIdLst>
  <p:sldIdLst>
    <p:sldId id="256" r:id="rId2"/>
    <p:sldId id="277" r:id="rId3"/>
    <p:sldId id="289" r:id="rId4"/>
    <p:sldId id="258" r:id="rId5"/>
    <p:sldId id="314" r:id="rId6"/>
    <p:sldId id="265" r:id="rId7"/>
    <p:sldId id="291" r:id="rId8"/>
    <p:sldId id="315" r:id="rId9"/>
    <p:sldId id="260" r:id="rId10"/>
    <p:sldId id="309" r:id="rId11"/>
    <p:sldId id="290" r:id="rId12"/>
    <p:sldId id="267" r:id="rId13"/>
    <p:sldId id="292" r:id="rId14"/>
    <p:sldId id="268" r:id="rId15"/>
    <p:sldId id="311" r:id="rId16"/>
    <p:sldId id="269" r:id="rId17"/>
    <p:sldId id="294" r:id="rId18"/>
    <p:sldId id="310" r:id="rId19"/>
    <p:sldId id="298" r:id="rId20"/>
    <p:sldId id="299" r:id="rId21"/>
    <p:sldId id="312" r:id="rId22"/>
    <p:sldId id="303" r:id="rId23"/>
    <p:sldId id="293"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等深淺樣式 2 - 輔色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64" d="100"/>
          <a:sy n="64" d="100"/>
        </p:scale>
        <p:origin x="876" y="66"/>
      </p:cViewPr>
      <p:guideLst>
        <p:guide orient="horz" pos="2160"/>
        <p:guide pos="3840"/>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customXml" Target="../customXml/item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customXml" Target="../customXml/item2.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 Id="rId30" Type="http://schemas.openxmlformats.org/officeDocument/2006/relationships/customXml" Target="../customXml/item1.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6CBA347-E0EF-4C7C-848A-15568B0EABA9}" type="doc">
      <dgm:prSet loTypeId="urn:microsoft.com/office/officeart/2005/8/layout/orgChart1" loCatId="hierarchy" qsTypeId="urn:microsoft.com/office/officeart/2005/8/quickstyle/simple1" qsCatId="simple" csTypeId="urn:microsoft.com/office/officeart/2005/8/colors/colorful1" csCatId="colorful" phldr="1"/>
      <dgm:spPr/>
      <dgm:t>
        <a:bodyPr/>
        <a:lstStyle/>
        <a:p>
          <a:endParaRPr lang="zh-TW" altLang="en-US"/>
        </a:p>
      </dgm:t>
    </dgm:pt>
    <dgm:pt modelId="{9BA654D5-05C7-4FE2-B7C3-73AB31A3D491}">
      <dgm:prSet phldrT="[文字]" custT="1"/>
      <dgm:spPr/>
      <dgm:t>
        <a:bodyPr/>
        <a:lstStyle/>
        <a:p>
          <a:r>
            <a:rPr lang="en-US" altLang="zh-TW" sz="2000" dirty="0"/>
            <a:t>Language Pitfalls</a:t>
          </a:r>
          <a:endParaRPr lang="zh-TW" altLang="en-US" sz="2000" dirty="0"/>
        </a:p>
      </dgm:t>
    </dgm:pt>
    <dgm:pt modelId="{78E61A16-3C94-491F-9945-A82E318D812B}" type="parTrans" cxnId="{6C9223F0-10B0-4A99-8590-4B2A3FDFD701}">
      <dgm:prSet/>
      <dgm:spPr/>
      <dgm:t>
        <a:bodyPr/>
        <a:lstStyle/>
        <a:p>
          <a:endParaRPr lang="zh-TW" altLang="en-US" sz="2000"/>
        </a:p>
      </dgm:t>
    </dgm:pt>
    <dgm:pt modelId="{174D1A62-CE77-4E46-A0B7-6DA0B71B1D01}" type="sibTrans" cxnId="{6C9223F0-10B0-4A99-8590-4B2A3FDFD701}">
      <dgm:prSet/>
      <dgm:spPr/>
      <dgm:t>
        <a:bodyPr/>
        <a:lstStyle/>
        <a:p>
          <a:endParaRPr lang="zh-TW" altLang="en-US" sz="2000"/>
        </a:p>
      </dgm:t>
    </dgm:pt>
    <dgm:pt modelId="{3262483F-6ABA-4CAB-99D3-9CD28877DB59}">
      <dgm:prSet phldrT="[文字]" custT="1"/>
      <dgm:spPr/>
      <dgm:t>
        <a:bodyPr/>
        <a:lstStyle/>
        <a:p>
          <a:r>
            <a:rPr lang="en-US" altLang="zh-TW" sz="2000" dirty="0"/>
            <a:t>Unclear / Precision</a:t>
          </a:r>
          <a:endParaRPr lang="zh-TW" altLang="en-US" sz="2000" dirty="0"/>
        </a:p>
      </dgm:t>
    </dgm:pt>
    <dgm:pt modelId="{7B594D16-494C-4AC9-A79E-B9EB0712E7E5}" type="parTrans" cxnId="{64FE5583-5913-4021-AB70-FC09A261521B}">
      <dgm:prSet/>
      <dgm:spPr/>
      <dgm:t>
        <a:bodyPr/>
        <a:lstStyle/>
        <a:p>
          <a:endParaRPr lang="zh-TW" altLang="en-US" sz="2000"/>
        </a:p>
      </dgm:t>
    </dgm:pt>
    <dgm:pt modelId="{73EC1137-8F00-446C-B34E-0A8BBCD6FB20}" type="sibTrans" cxnId="{64FE5583-5913-4021-AB70-FC09A261521B}">
      <dgm:prSet/>
      <dgm:spPr/>
      <dgm:t>
        <a:bodyPr/>
        <a:lstStyle/>
        <a:p>
          <a:endParaRPr lang="zh-TW" altLang="en-US" sz="2000"/>
        </a:p>
      </dgm:t>
    </dgm:pt>
    <dgm:pt modelId="{0051F219-8578-4D87-BCB2-2DB762D43ADC}">
      <dgm:prSet phldrT="[文字]" custT="1"/>
      <dgm:spPr/>
      <dgm:t>
        <a:bodyPr/>
        <a:lstStyle/>
        <a:p>
          <a:r>
            <a:rPr lang="en-US" altLang="zh-TW" sz="2000" dirty="0"/>
            <a:t>Definition</a:t>
          </a:r>
          <a:endParaRPr lang="zh-TW" altLang="en-US" sz="2000" dirty="0"/>
        </a:p>
      </dgm:t>
    </dgm:pt>
    <dgm:pt modelId="{73377AA7-4866-4380-887A-7490F35D3AB0}" type="parTrans" cxnId="{BA30D91D-67D8-4D38-B1FE-6FCFB2788978}">
      <dgm:prSet/>
      <dgm:spPr/>
      <dgm:t>
        <a:bodyPr/>
        <a:lstStyle/>
        <a:p>
          <a:endParaRPr lang="zh-TW" altLang="en-US" sz="2000"/>
        </a:p>
      </dgm:t>
    </dgm:pt>
    <dgm:pt modelId="{23524E6D-342C-4F66-BFB0-CF5D31A80588}" type="sibTrans" cxnId="{BA30D91D-67D8-4D38-B1FE-6FCFB2788978}">
      <dgm:prSet/>
      <dgm:spPr/>
      <dgm:t>
        <a:bodyPr/>
        <a:lstStyle/>
        <a:p>
          <a:endParaRPr lang="zh-TW" altLang="en-US" sz="2000"/>
        </a:p>
      </dgm:t>
    </dgm:pt>
    <dgm:pt modelId="{388B2663-786B-4EFB-ACDF-47E369CF30A9}">
      <dgm:prSet custT="1"/>
      <dgm:spPr/>
      <dgm:t>
        <a:bodyPr/>
        <a:lstStyle/>
        <a:p>
          <a:r>
            <a:rPr lang="en-US" altLang="zh-TW" sz="2000" dirty="0"/>
            <a:t>Vague</a:t>
          </a:r>
          <a:endParaRPr lang="zh-TW" altLang="en-US" sz="2000" dirty="0"/>
        </a:p>
      </dgm:t>
    </dgm:pt>
    <dgm:pt modelId="{1C6D2759-83EA-41A2-BD28-39C818A0E1A7}" type="parTrans" cxnId="{1D5DB9B1-09A2-46C2-8A9F-924BDCD4531D}">
      <dgm:prSet/>
      <dgm:spPr/>
      <dgm:t>
        <a:bodyPr/>
        <a:lstStyle/>
        <a:p>
          <a:endParaRPr lang="zh-TW" altLang="en-US" sz="2000"/>
        </a:p>
      </dgm:t>
    </dgm:pt>
    <dgm:pt modelId="{0DF37F32-7034-4712-9D23-4C66E9EBC75C}" type="sibTrans" cxnId="{1D5DB9B1-09A2-46C2-8A9F-924BDCD4531D}">
      <dgm:prSet/>
      <dgm:spPr/>
      <dgm:t>
        <a:bodyPr/>
        <a:lstStyle/>
        <a:p>
          <a:endParaRPr lang="zh-TW" altLang="en-US" sz="2000"/>
        </a:p>
      </dgm:t>
    </dgm:pt>
    <dgm:pt modelId="{1BF58D4C-D066-44F6-8CD9-40C809302452}">
      <dgm:prSet custT="1"/>
      <dgm:spPr/>
      <dgm:t>
        <a:bodyPr/>
        <a:lstStyle/>
        <a:p>
          <a:r>
            <a:rPr lang="en-US" altLang="zh-TW" sz="2000" dirty="0"/>
            <a:t>Over-generality</a:t>
          </a:r>
          <a:endParaRPr lang="zh-TW" altLang="en-US" sz="2000" dirty="0"/>
        </a:p>
      </dgm:t>
    </dgm:pt>
    <dgm:pt modelId="{7A539E29-C578-4B7C-BC76-C7EC13CF0B0E}" type="parTrans" cxnId="{D1420DD8-120D-4D89-8417-C694C61CC0C8}">
      <dgm:prSet/>
      <dgm:spPr/>
      <dgm:t>
        <a:bodyPr/>
        <a:lstStyle/>
        <a:p>
          <a:endParaRPr lang="zh-TW" altLang="en-US" sz="2000"/>
        </a:p>
      </dgm:t>
    </dgm:pt>
    <dgm:pt modelId="{C0F61638-FAA5-4EF1-B3F5-D63F58A8B6F9}" type="sibTrans" cxnId="{D1420DD8-120D-4D89-8417-C694C61CC0C8}">
      <dgm:prSet/>
      <dgm:spPr/>
      <dgm:t>
        <a:bodyPr/>
        <a:lstStyle/>
        <a:p>
          <a:endParaRPr lang="zh-TW" altLang="en-US" sz="2000"/>
        </a:p>
      </dgm:t>
    </dgm:pt>
    <dgm:pt modelId="{3FD2232E-7CD2-43C2-A9BF-D88D9547DDC5}">
      <dgm:prSet custT="1"/>
      <dgm:spPr/>
      <dgm:t>
        <a:bodyPr/>
        <a:lstStyle/>
        <a:p>
          <a:r>
            <a:rPr lang="en-US" altLang="zh-TW" sz="2000" dirty="0"/>
            <a:t>Ambiguous</a:t>
          </a:r>
          <a:endParaRPr lang="zh-TW" altLang="en-US" sz="2000" dirty="0"/>
        </a:p>
      </dgm:t>
    </dgm:pt>
    <dgm:pt modelId="{4CB4350D-E689-4EC8-B549-577BA95F0035}" type="parTrans" cxnId="{89B306A4-1DBE-4EEF-8E03-CA3EF93FB5F4}">
      <dgm:prSet/>
      <dgm:spPr/>
      <dgm:t>
        <a:bodyPr/>
        <a:lstStyle/>
        <a:p>
          <a:endParaRPr lang="zh-TW" altLang="en-US" sz="2000"/>
        </a:p>
      </dgm:t>
    </dgm:pt>
    <dgm:pt modelId="{D8460418-11FE-47AB-98BF-2120165D47B8}" type="sibTrans" cxnId="{89B306A4-1DBE-4EEF-8E03-CA3EF93FB5F4}">
      <dgm:prSet/>
      <dgm:spPr/>
      <dgm:t>
        <a:bodyPr/>
        <a:lstStyle/>
        <a:p>
          <a:endParaRPr lang="zh-TW" altLang="en-US" sz="2000"/>
        </a:p>
      </dgm:t>
    </dgm:pt>
    <dgm:pt modelId="{D9B37195-80EC-4E30-8B7F-9ACE7B594044}">
      <dgm:prSet custT="1"/>
      <dgm:spPr/>
      <dgm:t>
        <a:bodyPr/>
        <a:lstStyle/>
        <a:p>
          <a:r>
            <a:rPr lang="en-US" altLang="zh-TW" sz="2000" dirty="0"/>
            <a:t>Types</a:t>
          </a:r>
          <a:endParaRPr lang="zh-TW" altLang="en-US" sz="2000" dirty="0"/>
        </a:p>
      </dgm:t>
    </dgm:pt>
    <dgm:pt modelId="{DC792BE8-C0A9-4BCB-AE3E-B351B944AA0E}" type="parTrans" cxnId="{7022F1CA-7BC8-4261-A239-52592FE3E6C9}">
      <dgm:prSet/>
      <dgm:spPr/>
      <dgm:t>
        <a:bodyPr/>
        <a:lstStyle/>
        <a:p>
          <a:endParaRPr lang="zh-TW" altLang="en-US" sz="2000"/>
        </a:p>
      </dgm:t>
    </dgm:pt>
    <dgm:pt modelId="{8DEF3CA5-2F1C-44DF-9D34-DC086E9946FA}" type="sibTrans" cxnId="{7022F1CA-7BC8-4261-A239-52592FE3E6C9}">
      <dgm:prSet/>
      <dgm:spPr/>
      <dgm:t>
        <a:bodyPr/>
        <a:lstStyle/>
        <a:p>
          <a:endParaRPr lang="zh-TW" altLang="en-US" sz="2000"/>
        </a:p>
      </dgm:t>
    </dgm:pt>
    <dgm:pt modelId="{A8A1E495-AFED-40C6-99AE-2F7D585ED449}">
      <dgm:prSet custT="1"/>
      <dgm:spPr/>
      <dgm:t>
        <a:bodyPr/>
        <a:lstStyle/>
        <a:p>
          <a:r>
            <a:rPr lang="en-US" altLang="zh-TW" sz="2000" dirty="0"/>
            <a:t>Strategies</a:t>
          </a:r>
          <a:endParaRPr lang="zh-TW" altLang="en-US" sz="2000" dirty="0"/>
        </a:p>
      </dgm:t>
    </dgm:pt>
    <dgm:pt modelId="{1A7A9AF0-4ECB-48F5-B329-D37807C37600}" type="parTrans" cxnId="{3F27AC0D-3694-4FE9-AE48-F8B7E502355D}">
      <dgm:prSet/>
      <dgm:spPr/>
      <dgm:t>
        <a:bodyPr/>
        <a:lstStyle/>
        <a:p>
          <a:endParaRPr lang="zh-TW" altLang="en-US" sz="2000"/>
        </a:p>
      </dgm:t>
    </dgm:pt>
    <dgm:pt modelId="{5963C251-E975-4308-8474-E2A981C1D575}" type="sibTrans" cxnId="{3F27AC0D-3694-4FE9-AE48-F8B7E502355D}">
      <dgm:prSet/>
      <dgm:spPr/>
      <dgm:t>
        <a:bodyPr/>
        <a:lstStyle/>
        <a:p>
          <a:endParaRPr lang="zh-TW" altLang="en-US" sz="2000"/>
        </a:p>
      </dgm:t>
    </dgm:pt>
    <dgm:pt modelId="{0332C9C4-4E59-4154-A567-6E3D39143734}">
      <dgm:prSet phldrT="[文字]" custT="1"/>
      <dgm:spPr/>
      <dgm:t>
        <a:bodyPr/>
        <a:lstStyle/>
        <a:p>
          <a:r>
            <a:rPr lang="en-US" altLang="zh-TW" sz="2000" dirty="0"/>
            <a:t>Words</a:t>
          </a:r>
          <a:endParaRPr lang="zh-TW" altLang="en-US" sz="2000" dirty="0"/>
        </a:p>
      </dgm:t>
    </dgm:pt>
    <dgm:pt modelId="{AB3B7BE7-B9C8-4626-A7DD-832DAF9A17E4}" type="parTrans" cxnId="{862ECB81-90F1-4408-B200-4FF2FA984B35}">
      <dgm:prSet/>
      <dgm:spPr/>
      <dgm:t>
        <a:bodyPr/>
        <a:lstStyle/>
        <a:p>
          <a:endParaRPr lang="zh-TW" altLang="en-US"/>
        </a:p>
      </dgm:t>
    </dgm:pt>
    <dgm:pt modelId="{4421E57B-51D6-4BA6-AED2-A066785B075D}" type="sibTrans" cxnId="{862ECB81-90F1-4408-B200-4FF2FA984B35}">
      <dgm:prSet/>
      <dgm:spPr/>
      <dgm:t>
        <a:bodyPr/>
        <a:lstStyle/>
        <a:p>
          <a:endParaRPr lang="zh-TW" altLang="en-US"/>
        </a:p>
      </dgm:t>
    </dgm:pt>
    <dgm:pt modelId="{038B6BCF-B918-4FAF-AA69-B108DBEFE1FD}">
      <dgm:prSet/>
      <dgm:spPr/>
      <dgm:t>
        <a:bodyPr/>
        <a:lstStyle/>
        <a:p>
          <a:r>
            <a:rPr lang="en-US" altLang="zh-TW" dirty="0"/>
            <a:t>Denotation</a:t>
          </a:r>
          <a:endParaRPr lang="zh-TW" altLang="en-US" dirty="0"/>
        </a:p>
      </dgm:t>
    </dgm:pt>
    <dgm:pt modelId="{FE6BAFED-B3A2-4778-904D-36BC92700AEA}" type="parTrans" cxnId="{FBD7C5A8-2CBF-4FBB-B6E2-DD2C6DE20E1B}">
      <dgm:prSet/>
      <dgm:spPr/>
      <dgm:t>
        <a:bodyPr/>
        <a:lstStyle/>
        <a:p>
          <a:endParaRPr lang="zh-TW" altLang="en-US"/>
        </a:p>
      </dgm:t>
    </dgm:pt>
    <dgm:pt modelId="{F740FCE9-F93F-45A5-8A56-6EFE79CA2520}" type="sibTrans" cxnId="{FBD7C5A8-2CBF-4FBB-B6E2-DD2C6DE20E1B}">
      <dgm:prSet/>
      <dgm:spPr/>
      <dgm:t>
        <a:bodyPr/>
        <a:lstStyle/>
        <a:p>
          <a:endParaRPr lang="zh-TW" altLang="en-US"/>
        </a:p>
      </dgm:t>
    </dgm:pt>
    <dgm:pt modelId="{E0FA78AC-8B53-446B-B4B5-6AE619ED98EB}">
      <dgm:prSet/>
      <dgm:spPr/>
      <dgm:t>
        <a:bodyPr/>
        <a:lstStyle/>
        <a:p>
          <a:r>
            <a:rPr lang="en-US" altLang="zh-TW" dirty="0"/>
            <a:t>Connotation</a:t>
          </a:r>
          <a:endParaRPr lang="zh-TW" altLang="en-US" dirty="0"/>
        </a:p>
      </dgm:t>
    </dgm:pt>
    <dgm:pt modelId="{45CD7CC8-D0C9-42FF-92AC-52162BB6A202}" type="parTrans" cxnId="{3D7EDDA9-5EB3-4765-9798-7F70B4393C12}">
      <dgm:prSet/>
      <dgm:spPr/>
      <dgm:t>
        <a:bodyPr/>
        <a:lstStyle/>
        <a:p>
          <a:endParaRPr lang="zh-TW" altLang="en-US"/>
        </a:p>
      </dgm:t>
    </dgm:pt>
    <dgm:pt modelId="{C1B800FF-2609-47C1-98A9-2A64C6048301}" type="sibTrans" cxnId="{3D7EDDA9-5EB3-4765-9798-7F70B4393C12}">
      <dgm:prSet/>
      <dgm:spPr/>
      <dgm:t>
        <a:bodyPr/>
        <a:lstStyle/>
        <a:p>
          <a:endParaRPr lang="zh-TW" altLang="en-US"/>
        </a:p>
      </dgm:t>
    </dgm:pt>
    <dgm:pt modelId="{FBB9E2A1-5BDB-4CBB-8C78-A445825811F2}" type="pres">
      <dgm:prSet presAssocID="{66CBA347-E0EF-4C7C-848A-15568B0EABA9}" presName="hierChild1" presStyleCnt="0">
        <dgm:presLayoutVars>
          <dgm:orgChart val="1"/>
          <dgm:chPref val="1"/>
          <dgm:dir/>
          <dgm:animOne val="branch"/>
          <dgm:animLvl val="lvl"/>
          <dgm:resizeHandles/>
        </dgm:presLayoutVars>
      </dgm:prSet>
      <dgm:spPr/>
    </dgm:pt>
    <dgm:pt modelId="{26AD08B4-4194-4A59-B8F1-9792E64DC0F2}" type="pres">
      <dgm:prSet presAssocID="{9BA654D5-05C7-4FE2-B7C3-73AB31A3D491}" presName="hierRoot1" presStyleCnt="0">
        <dgm:presLayoutVars>
          <dgm:hierBranch val="init"/>
        </dgm:presLayoutVars>
      </dgm:prSet>
      <dgm:spPr/>
    </dgm:pt>
    <dgm:pt modelId="{605FCF12-800B-463B-9789-F345EB483DBB}" type="pres">
      <dgm:prSet presAssocID="{9BA654D5-05C7-4FE2-B7C3-73AB31A3D491}" presName="rootComposite1" presStyleCnt="0"/>
      <dgm:spPr/>
    </dgm:pt>
    <dgm:pt modelId="{363D2FC2-9DF1-4ED4-A79F-6F561469B2B7}" type="pres">
      <dgm:prSet presAssocID="{9BA654D5-05C7-4FE2-B7C3-73AB31A3D491}" presName="rootText1" presStyleLbl="node0" presStyleIdx="0" presStyleCnt="1" custScaleX="127528">
        <dgm:presLayoutVars>
          <dgm:chPref val="3"/>
        </dgm:presLayoutVars>
      </dgm:prSet>
      <dgm:spPr/>
    </dgm:pt>
    <dgm:pt modelId="{2E88E1C4-945E-4C49-A1AE-FCFD5E535A5F}" type="pres">
      <dgm:prSet presAssocID="{9BA654D5-05C7-4FE2-B7C3-73AB31A3D491}" presName="rootConnector1" presStyleLbl="node1" presStyleIdx="0" presStyleCnt="0"/>
      <dgm:spPr/>
    </dgm:pt>
    <dgm:pt modelId="{2323F70E-A6CE-411A-9769-1349046038E3}" type="pres">
      <dgm:prSet presAssocID="{9BA654D5-05C7-4FE2-B7C3-73AB31A3D491}" presName="hierChild2" presStyleCnt="0"/>
      <dgm:spPr/>
    </dgm:pt>
    <dgm:pt modelId="{00ACB143-78A7-485C-85E6-AE36BD10D27E}" type="pres">
      <dgm:prSet presAssocID="{AB3B7BE7-B9C8-4626-A7DD-832DAF9A17E4}" presName="Name37" presStyleLbl="parChTrans1D2" presStyleIdx="0" presStyleCnt="3"/>
      <dgm:spPr/>
    </dgm:pt>
    <dgm:pt modelId="{3061170D-413C-48CA-A5E6-AFA35BC2295E}" type="pres">
      <dgm:prSet presAssocID="{0332C9C4-4E59-4154-A567-6E3D39143734}" presName="hierRoot2" presStyleCnt="0">
        <dgm:presLayoutVars>
          <dgm:hierBranch val="l"/>
        </dgm:presLayoutVars>
      </dgm:prSet>
      <dgm:spPr/>
    </dgm:pt>
    <dgm:pt modelId="{D0179E6E-CF96-460A-A97C-4D5BE9BAC1F3}" type="pres">
      <dgm:prSet presAssocID="{0332C9C4-4E59-4154-A567-6E3D39143734}" presName="rootComposite" presStyleCnt="0"/>
      <dgm:spPr/>
    </dgm:pt>
    <dgm:pt modelId="{C74A66C0-D04F-4CE3-A04C-1C2A1A3799F1}" type="pres">
      <dgm:prSet presAssocID="{0332C9C4-4E59-4154-A567-6E3D39143734}" presName="rootText" presStyleLbl="node2" presStyleIdx="0" presStyleCnt="3">
        <dgm:presLayoutVars>
          <dgm:chPref val="3"/>
        </dgm:presLayoutVars>
      </dgm:prSet>
      <dgm:spPr/>
    </dgm:pt>
    <dgm:pt modelId="{B665301F-560C-4716-914C-9E67919823F9}" type="pres">
      <dgm:prSet presAssocID="{0332C9C4-4E59-4154-A567-6E3D39143734}" presName="rootConnector" presStyleLbl="node2" presStyleIdx="0" presStyleCnt="3"/>
      <dgm:spPr/>
    </dgm:pt>
    <dgm:pt modelId="{38DB7150-573F-4CED-9F37-BE3E13B6306B}" type="pres">
      <dgm:prSet presAssocID="{0332C9C4-4E59-4154-A567-6E3D39143734}" presName="hierChild4" presStyleCnt="0"/>
      <dgm:spPr/>
    </dgm:pt>
    <dgm:pt modelId="{B365A4B0-B018-46EC-804C-36678B8E61A9}" type="pres">
      <dgm:prSet presAssocID="{FE6BAFED-B3A2-4778-904D-36BC92700AEA}" presName="Name50" presStyleLbl="parChTrans1D3" presStyleIdx="0" presStyleCnt="7"/>
      <dgm:spPr/>
    </dgm:pt>
    <dgm:pt modelId="{06CF931D-165A-436A-BEDE-30A866508994}" type="pres">
      <dgm:prSet presAssocID="{038B6BCF-B918-4FAF-AA69-B108DBEFE1FD}" presName="hierRoot2" presStyleCnt="0">
        <dgm:presLayoutVars>
          <dgm:hierBranch val="init"/>
        </dgm:presLayoutVars>
      </dgm:prSet>
      <dgm:spPr/>
    </dgm:pt>
    <dgm:pt modelId="{5F9FABDF-EB09-406C-95E2-F5F96E195550}" type="pres">
      <dgm:prSet presAssocID="{038B6BCF-B918-4FAF-AA69-B108DBEFE1FD}" presName="rootComposite" presStyleCnt="0"/>
      <dgm:spPr/>
    </dgm:pt>
    <dgm:pt modelId="{0D0F0EB2-776E-4255-962C-843CF58A5A31}" type="pres">
      <dgm:prSet presAssocID="{038B6BCF-B918-4FAF-AA69-B108DBEFE1FD}" presName="rootText" presStyleLbl="node3" presStyleIdx="0" presStyleCnt="7">
        <dgm:presLayoutVars>
          <dgm:chPref val="3"/>
        </dgm:presLayoutVars>
      </dgm:prSet>
      <dgm:spPr/>
    </dgm:pt>
    <dgm:pt modelId="{6CF75B81-8E21-405F-B2FD-E2A5C37A0CC1}" type="pres">
      <dgm:prSet presAssocID="{038B6BCF-B918-4FAF-AA69-B108DBEFE1FD}" presName="rootConnector" presStyleLbl="node3" presStyleIdx="0" presStyleCnt="7"/>
      <dgm:spPr/>
    </dgm:pt>
    <dgm:pt modelId="{7BB03707-89F9-4BBC-8BE2-4B0A2928BC15}" type="pres">
      <dgm:prSet presAssocID="{038B6BCF-B918-4FAF-AA69-B108DBEFE1FD}" presName="hierChild4" presStyleCnt="0"/>
      <dgm:spPr/>
    </dgm:pt>
    <dgm:pt modelId="{41CFDC2A-D278-466C-8CDC-0C2466317685}" type="pres">
      <dgm:prSet presAssocID="{038B6BCF-B918-4FAF-AA69-B108DBEFE1FD}" presName="hierChild5" presStyleCnt="0"/>
      <dgm:spPr/>
    </dgm:pt>
    <dgm:pt modelId="{18393862-ACBF-41FD-9C7D-F3A6CF221AC3}" type="pres">
      <dgm:prSet presAssocID="{45CD7CC8-D0C9-42FF-92AC-52162BB6A202}" presName="Name50" presStyleLbl="parChTrans1D3" presStyleIdx="1" presStyleCnt="7"/>
      <dgm:spPr/>
    </dgm:pt>
    <dgm:pt modelId="{9A702D1E-6AB6-45D0-B084-763B612333AB}" type="pres">
      <dgm:prSet presAssocID="{E0FA78AC-8B53-446B-B4B5-6AE619ED98EB}" presName="hierRoot2" presStyleCnt="0">
        <dgm:presLayoutVars>
          <dgm:hierBranch val="init"/>
        </dgm:presLayoutVars>
      </dgm:prSet>
      <dgm:spPr/>
    </dgm:pt>
    <dgm:pt modelId="{0B84DCC5-3FE2-4C27-B9A2-6B7089DA2BED}" type="pres">
      <dgm:prSet presAssocID="{E0FA78AC-8B53-446B-B4B5-6AE619ED98EB}" presName="rootComposite" presStyleCnt="0"/>
      <dgm:spPr/>
    </dgm:pt>
    <dgm:pt modelId="{725049F4-5917-4592-B2FB-ED40A1A9E56E}" type="pres">
      <dgm:prSet presAssocID="{E0FA78AC-8B53-446B-B4B5-6AE619ED98EB}" presName="rootText" presStyleLbl="node3" presStyleIdx="1" presStyleCnt="7">
        <dgm:presLayoutVars>
          <dgm:chPref val="3"/>
        </dgm:presLayoutVars>
      </dgm:prSet>
      <dgm:spPr/>
    </dgm:pt>
    <dgm:pt modelId="{3C9FF788-0E6C-4890-8282-CFBE89736709}" type="pres">
      <dgm:prSet presAssocID="{E0FA78AC-8B53-446B-B4B5-6AE619ED98EB}" presName="rootConnector" presStyleLbl="node3" presStyleIdx="1" presStyleCnt="7"/>
      <dgm:spPr/>
    </dgm:pt>
    <dgm:pt modelId="{C57BF8CC-EAF1-4889-B5F9-D48027256514}" type="pres">
      <dgm:prSet presAssocID="{E0FA78AC-8B53-446B-B4B5-6AE619ED98EB}" presName="hierChild4" presStyleCnt="0"/>
      <dgm:spPr/>
    </dgm:pt>
    <dgm:pt modelId="{9AAFD124-6F1A-4A59-8495-029D8443DBF6}" type="pres">
      <dgm:prSet presAssocID="{E0FA78AC-8B53-446B-B4B5-6AE619ED98EB}" presName="hierChild5" presStyleCnt="0"/>
      <dgm:spPr/>
    </dgm:pt>
    <dgm:pt modelId="{F3342871-7459-40B8-8E20-EF8183BEB2F2}" type="pres">
      <dgm:prSet presAssocID="{0332C9C4-4E59-4154-A567-6E3D39143734}" presName="hierChild5" presStyleCnt="0"/>
      <dgm:spPr/>
    </dgm:pt>
    <dgm:pt modelId="{DEC857F6-B5BB-4E75-89A3-A6732EFB92C4}" type="pres">
      <dgm:prSet presAssocID="{7B594D16-494C-4AC9-A79E-B9EB0712E7E5}" presName="Name37" presStyleLbl="parChTrans1D2" presStyleIdx="1" presStyleCnt="3"/>
      <dgm:spPr/>
    </dgm:pt>
    <dgm:pt modelId="{53115006-312B-4236-A1D0-688D11BBD9B0}" type="pres">
      <dgm:prSet presAssocID="{3262483F-6ABA-4CAB-99D3-9CD28877DB59}" presName="hierRoot2" presStyleCnt="0">
        <dgm:presLayoutVars>
          <dgm:hierBranch val="l"/>
        </dgm:presLayoutVars>
      </dgm:prSet>
      <dgm:spPr/>
    </dgm:pt>
    <dgm:pt modelId="{6751FCF1-020C-49C9-A51D-6DCBF9981688}" type="pres">
      <dgm:prSet presAssocID="{3262483F-6ABA-4CAB-99D3-9CD28877DB59}" presName="rootComposite" presStyleCnt="0"/>
      <dgm:spPr/>
    </dgm:pt>
    <dgm:pt modelId="{A7DB1B7D-55CB-4078-BDB4-AA8F918C461E}" type="pres">
      <dgm:prSet presAssocID="{3262483F-6ABA-4CAB-99D3-9CD28877DB59}" presName="rootText" presStyleLbl="node2" presStyleIdx="1" presStyleCnt="3">
        <dgm:presLayoutVars>
          <dgm:chPref val="3"/>
        </dgm:presLayoutVars>
      </dgm:prSet>
      <dgm:spPr/>
    </dgm:pt>
    <dgm:pt modelId="{1BAC41FD-AFC0-429F-B62D-05989A9320B2}" type="pres">
      <dgm:prSet presAssocID="{3262483F-6ABA-4CAB-99D3-9CD28877DB59}" presName="rootConnector" presStyleLbl="node2" presStyleIdx="1" presStyleCnt="3"/>
      <dgm:spPr/>
    </dgm:pt>
    <dgm:pt modelId="{61955F01-1B9B-409E-8AB1-B80436427B69}" type="pres">
      <dgm:prSet presAssocID="{3262483F-6ABA-4CAB-99D3-9CD28877DB59}" presName="hierChild4" presStyleCnt="0"/>
      <dgm:spPr/>
    </dgm:pt>
    <dgm:pt modelId="{4574C17C-A6F8-4EB6-AE5A-EA0BE19EC015}" type="pres">
      <dgm:prSet presAssocID="{1C6D2759-83EA-41A2-BD28-39C818A0E1A7}" presName="Name50" presStyleLbl="parChTrans1D3" presStyleIdx="2" presStyleCnt="7"/>
      <dgm:spPr/>
    </dgm:pt>
    <dgm:pt modelId="{6CB83BAA-88C5-470E-A358-F331FACAB0A5}" type="pres">
      <dgm:prSet presAssocID="{388B2663-786B-4EFB-ACDF-47E369CF30A9}" presName="hierRoot2" presStyleCnt="0">
        <dgm:presLayoutVars>
          <dgm:hierBranch val="init"/>
        </dgm:presLayoutVars>
      </dgm:prSet>
      <dgm:spPr/>
    </dgm:pt>
    <dgm:pt modelId="{E08252FC-3317-4E04-A01B-E0503E4F1CC4}" type="pres">
      <dgm:prSet presAssocID="{388B2663-786B-4EFB-ACDF-47E369CF30A9}" presName="rootComposite" presStyleCnt="0"/>
      <dgm:spPr/>
    </dgm:pt>
    <dgm:pt modelId="{21C583B7-0BAD-4920-A01B-5952CC09F40D}" type="pres">
      <dgm:prSet presAssocID="{388B2663-786B-4EFB-ACDF-47E369CF30A9}" presName="rootText" presStyleLbl="node3" presStyleIdx="2" presStyleCnt="7">
        <dgm:presLayoutVars>
          <dgm:chPref val="3"/>
        </dgm:presLayoutVars>
      </dgm:prSet>
      <dgm:spPr/>
    </dgm:pt>
    <dgm:pt modelId="{A080FC40-E50E-4637-A6D5-0E81DFF7B93F}" type="pres">
      <dgm:prSet presAssocID="{388B2663-786B-4EFB-ACDF-47E369CF30A9}" presName="rootConnector" presStyleLbl="node3" presStyleIdx="2" presStyleCnt="7"/>
      <dgm:spPr/>
    </dgm:pt>
    <dgm:pt modelId="{C6EF115C-35F1-4400-AC73-0236D701277C}" type="pres">
      <dgm:prSet presAssocID="{388B2663-786B-4EFB-ACDF-47E369CF30A9}" presName="hierChild4" presStyleCnt="0"/>
      <dgm:spPr/>
    </dgm:pt>
    <dgm:pt modelId="{8C0F884C-1F78-4D22-B37B-81CF4C49B591}" type="pres">
      <dgm:prSet presAssocID="{388B2663-786B-4EFB-ACDF-47E369CF30A9}" presName="hierChild5" presStyleCnt="0"/>
      <dgm:spPr/>
    </dgm:pt>
    <dgm:pt modelId="{7EA80C06-7F8F-4992-A16A-03F794DAC637}" type="pres">
      <dgm:prSet presAssocID="{7A539E29-C578-4B7C-BC76-C7EC13CF0B0E}" presName="Name50" presStyleLbl="parChTrans1D3" presStyleIdx="3" presStyleCnt="7"/>
      <dgm:spPr/>
    </dgm:pt>
    <dgm:pt modelId="{6A5E7210-46DF-4A6E-8532-6013C7E34192}" type="pres">
      <dgm:prSet presAssocID="{1BF58D4C-D066-44F6-8CD9-40C809302452}" presName="hierRoot2" presStyleCnt="0">
        <dgm:presLayoutVars>
          <dgm:hierBranch val="init"/>
        </dgm:presLayoutVars>
      </dgm:prSet>
      <dgm:spPr/>
    </dgm:pt>
    <dgm:pt modelId="{0AE02C16-4ED7-4E55-83C7-8E069FEC3AFA}" type="pres">
      <dgm:prSet presAssocID="{1BF58D4C-D066-44F6-8CD9-40C809302452}" presName="rootComposite" presStyleCnt="0"/>
      <dgm:spPr/>
    </dgm:pt>
    <dgm:pt modelId="{9EBC2AFF-D343-405A-AEB9-2F6E698D145F}" type="pres">
      <dgm:prSet presAssocID="{1BF58D4C-D066-44F6-8CD9-40C809302452}" presName="rootText" presStyleLbl="node3" presStyleIdx="3" presStyleCnt="7" custScaleX="195809">
        <dgm:presLayoutVars>
          <dgm:chPref val="3"/>
        </dgm:presLayoutVars>
      </dgm:prSet>
      <dgm:spPr/>
    </dgm:pt>
    <dgm:pt modelId="{733D6B6F-5A42-4A6B-8877-BA9BA690AF5E}" type="pres">
      <dgm:prSet presAssocID="{1BF58D4C-D066-44F6-8CD9-40C809302452}" presName="rootConnector" presStyleLbl="node3" presStyleIdx="3" presStyleCnt="7"/>
      <dgm:spPr/>
    </dgm:pt>
    <dgm:pt modelId="{A00CC7CC-A161-4268-BF1D-F7697EEE4B21}" type="pres">
      <dgm:prSet presAssocID="{1BF58D4C-D066-44F6-8CD9-40C809302452}" presName="hierChild4" presStyleCnt="0"/>
      <dgm:spPr/>
    </dgm:pt>
    <dgm:pt modelId="{B051EBAC-25E6-41DB-9FCF-97D9B5D037BD}" type="pres">
      <dgm:prSet presAssocID="{1BF58D4C-D066-44F6-8CD9-40C809302452}" presName="hierChild5" presStyleCnt="0"/>
      <dgm:spPr/>
    </dgm:pt>
    <dgm:pt modelId="{21A9FE4F-A305-40BD-B919-2BE367309A08}" type="pres">
      <dgm:prSet presAssocID="{4CB4350D-E689-4EC8-B549-577BA95F0035}" presName="Name50" presStyleLbl="parChTrans1D3" presStyleIdx="4" presStyleCnt="7"/>
      <dgm:spPr/>
    </dgm:pt>
    <dgm:pt modelId="{AC3EC82F-A1E1-420D-913A-A628FC7ADC25}" type="pres">
      <dgm:prSet presAssocID="{3FD2232E-7CD2-43C2-A9BF-D88D9547DDC5}" presName="hierRoot2" presStyleCnt="0">
        <dgm:presLayoutVars>
          <dgm:hierBranch val="init"/>
        </dgm:presLayoutVars>
      </dgm:prSet>
      <dgm:spPr/>
    </dgm:pt>
    <dgm:pt modelId="{48AF32AA-D214-4F04-B3E7-F3B3753293BA}" type="pres">
      <dgm:prSet presAssocID="{3FD2232E-7CD2-43C2-A9BF-D88D9547DDC5}" presName="rootComposite" presStyleCnt="0"/>
      <dgm:spPr/>
    </dgm:pt>
    <dgm:pt modelId="{91C8E650-1C5E-44FF-BF75-AB1F531182A9}" type="pres">
      <dgm:prSet presAssocID="{3FD2232E-7CD2-43C2-A9BF-D88D9547DDC5}" presName="rootText" presStyleLbl="node3" presStyleIdx="4" presStyleCnt="7" custScaleX="195809">
        <dgm:presLayoutVars>
          <dgm:chPref val="3"/>
        </dgm:presLayoutVars>
      </dgm:prSet>
      <dgm:spPr/>
    </dgm:pt>
    <dgm:pt modelId="{FB3E39A1-6DAF-4A65-AF0E-FC0B45942CCF}" type="pres">
      <dgm:prSet presAssocID="{3FD2232E-7CD2-43C2-A9BF-D88D9547DDC5}" presName="rootConnector" presStyleLbl="node3" presStyleIdx="4" presStyleCnt="7"/>
      <dgm:spPr/>
    </dgm:pt>
    <dgm:pt modelId="{78A10468-29BC-4AB2-8B57-6C988F7A05C8}" type="pres">
      <dgm:prSet presAssocID="{3FD2232E-7CD2-43C2-A9BF-D88D9547DDC5}" presName="hierChild4" presStyleCnt="0"/>
      <dgm:spPr/>
    </dgm:pt>
    <dgm:pt modelId="{F7A868E7-E31B-4776-ADAE-B9D32A811F82}" type="pres">
      <dgm:prSet presAssocID="{3FD2232E-7CD2-43C2-A9BF-D88D9547DDC5}" presName="hierChild5" presStyleCnt="0"/>
      <dgm:spPr/>
    </dgm:pt>
    <dgm:pt modelId="{82FA1618-B882-4E70-AE79-D3C0B29B2934}" type="pres">
      <dgm:prSet presAssocID="{3262483F-6ABA-4CAB-99D3-9CD28877DB59}" presName="hierChild5" presStyleCnt="0"/>
      <dgm:spPr/>
    </dgm:pt>
    <dgm:pt modelId="{3112B494-40F6-4D37-B5A1-20C685058CF2}" type="pres">
      <dgm:prSet presAssocID="{73377AA7-4866-4380-887A-7490F35D3AB0}" presName="Name37" presStyleLbl="parChTrans1D2" presStyleIdx="2" presStyleCnt="3"/>
      <dgm:spPr/>
    </dgm:pt>
    <dgm:pt modelId="{663AF46C-4C45-4C36-AD45-5DB917E78B29}" type="pres">
      <dgm:prSet presAssocID="{0051F219-8578-4D87-BCB2-2DB762D43ADC}" presName="hierRoot2" presStyleCnt="0">
        <dgm:presLayoutVars>
          <dgm:hierBranch val="r"/>
        </dgm:presLayoutVars>
      </dgm:prSet>
      <dgm:spPr/>
    </dgm:pt>
    <dgm:pt modelId="{010F725A-DD5C-462D-A772-398C792AD90C}" type="pres">
      <dgm:prSet presAssocID="{0051F219-8578-4D87-BCB2-2DB762D43ADC}" presName="rootComposite" presStyleCnt="0"/>
      <dgm:spPr/>
    </dgm:pt>
    <dgm:pt modelId="{025FDC7B-BC0F-4FE1-8E60-A85E9FA4D301}" type="pres">
      <dgm:prSet presAssocID="{0051F219-8578-4D87-BCB2-2DB762D43ADC}" presName="rootText" presStyleLbl="node2" presStyleIdx="2" presStyleCnt="3">
        <dgm:presLayoutVars>
          <dgm:chPref val="3"/>
        </dgm:presLayoutVars>
      </dgm:prSet>
      <dgm:spPr/>
    </dgm:pt>
    <dgm:pt modelId="{59A45A3D-F1D7-470C-9B20-09666D668D51}" type="pres">
      <dgm:prSet presAssocID="{0051F219-8578-4D87-BCB2-2DB762D43ADC}" presName="rootConnector" presStyleLbl="node2" presStyleIdx="2" presStyleCnt="3"/>
      <dgm:spPr/>
    </dgm:pt>
    <dgm:pt modelId="{248FE08C-3F3A-4C3C-AE6D-0E1AC7C9D228}" type="pres">
      <dgm:prSet presAssocID="{0051F219-8578-4D87-BCB2-2DB762D43ADC}" presName="hierChild4" presStyleCnt="0"/>
      <dgm:spPr/>
    </dgm:pt>
    <dgm:pt modelId="{6F6A5B09-0729-4773-8C77-CB52AB376DAF}" type="pres">
      <dgm:prSet presAssocID="{DC792BE8-C0A9-4BCB-AE3E-B351B944AA0E}" presName="Name50" presStyleLbl="parChTrans1D3" presStyleIdx="5" presStyleCnt="7"/>
      <dgm:spPr/>
    </dgm:pt>
    <dgm:pt modelId="{26159A6D-0B3C-4E73-9BE4-EEA6D8AEC777}" type="pres">
      <dgm:prSet presAssocID="{D9B37195-80EC-4E30-8B7F-9ACE7B594044}" presName="hierRoot2" presStyleCnt="0">
        <dgm:presLayoutVars>
          <dgm:hierBranch val="init"/>
        </dgm:presLayoutVars>
      </dgm:prSet>
      <dgm:spPr/>
    </dgm:pt>
    <dgm:pt modelId="{F4A70D75-5A71-4A23-84BB-B6EAC48464D0}" type="pres">
      <dgm:prSet presAssocID="{D9B37195-80EC-4E30-8B7F-9ACE7B594044}" presName="rootComposite" presStyleCnt="0"/>
      <dgm:spPr/>
    </dgm:pt>
    <dgm:pt modelId="{36F13707-ED52-467F-98B0-2EAA265D7C87}" type="pres">
      <dgm:prSet presAssocID="{D9B37195-80EC-4E30-8B7F-9ACE7B594044}" presName="rootText" presStyleLbl="node3" presStyleIdx="5" presStyleCnt="7">
        <dgm:presLayoutVars>
          <dgm:chPref val="3"/>
        </dgm:presLayoutVars>
      </dgm:prSet>
      <dgm:spPr/>
    </dgm:pt>
    <dgm:pt modelId="{F5DF2FC1-96F3-4E9F-B807-7097E9CD905C}" type="pres">
      <dgm:prSet presAssocID="{D9B37195-80EC-4E30-8B7F-9ACE7B594044}" presName="rootConnector" presStyleLbl="node3" presStyleIdx="5" presStyleCnt="7"/>
      <dgm:spPr/>
    </dgm:pt>
    <dgm:pt modelId="{26B453B5-0AA4-4B95-ACCE-73AB53B53590}" type="pres">
      <dgm:prSet presAssocID="{D9B37195-80EC-4E30-8B7F-9ACE7B594044}" presName="hierChild4" presStyleCnt="0"/>
      <dgm:spPr/>
    </dgm:pt>
    <dgm:pt modelId="{76492F66-7A47-44B4-8D25-AED43659C6E1}" type="pres">
      <dgm:prSet presAssocID="{D9B37195-80EC-4E30-8B7F-9ACE7B594044}" presName="hierChild5" presStyleCnt="0"/>
      <dgm:spPr/>
    </dgm:pt>
    <dgm:pt modelId="{93D28FAB-0CED-4F57-A205-0DCA217DC094}" type="pres">
      <dgm:prSet presAssocID="{1A7A9AF0-4ECB-48F5-B329-D37807C37600}" presName="Name50" presStyleLbl="parChTrans1D3" presStyleIdx="6" presStyleCnt="7"/>
      <dgm:spPr/>
    </dgm:pt>
    <dgm:pt modelId="{80B1802E-D798-4B57-AB0D-576B830698A4}" type="pres">
      <dgm:prSet presAssocID="{A8A1E495-AFED-40C6-99AE-2F7D585ED449}" presName="hierRoot2" presStyleCnt="0">
        <dgm:presLayoutVars>
          <dgm:hierBranch val="init"/>
        </dgm:presLayoutVars>
      </dgm:prSet>
      <dgm:spPr/>
    </dgm:pt>
    <dgm:pt modelId="{9549D94A-8225-44F7-B418-880979412C5C}" type="pres">
      <dgm:prSet presAssocID="{A8A1E495-AFED-40C6-99AE-2F7D585ED449}" presName="rootComposite" presStyleCnt="0"/>
      <dgm:spPr/>
    </dgm:pt>
    <dgm:pt modelId="{E2157968-3BB9-4818-9AF8-C9D0A05E949C}" type="pres">
      <dgm:prSet presAssocID="{A8A1E495-AFED-40C6-99AE-2F7D585ED449}" presName="rootText" presStyleLbl="node3" presStyleIdx="6" presStyleCnt="7" custScaleX="111392">
        <dgm:presLayoutVars>
          <dgm:chPref val="3"/>
        </dgm:presLayoutVars>
      </dgm:prSet>
      <dgm:spPr/>
    </dgm:pt>
    <dgm:pt modelId="{A1B71C87-C84E-405D-B14F-71D40B7C1CEA}" type="pres">
      <dgm:prSet presAssocID="{A8A1E495-AFED-40C6-99AE-2F7D585ED449}" presName="rootConnector" presStyleLbl="node3" presStyleIdx="6" presStyleCnt="7"/>
      <dgm:spPr/>
    </dgm:pt>
    <dgm:pt modelId="{54D56124-FA34-4F6D-9C53-632C0DAC4DD1}" type="pres">
      <dgm:prSet presAssocID="{A8A1E495-AFED-40C6-99AE-2F7D585ED449}" presName="hierChild4" presStyleCnt="0"/>
      <dgm:spPr/>
    </dgm:pt>
    <dgm:pt modelId="{E89A714C-93FA-409F-A510-34F35F516AE5}" type="pres">
      <dgm:prSet presAssocID="{A8A1E495-AFED-40C6-99AE-2F7D585ED449}" presName="hierChild5" presStyleCnt="0"/>
      <dgm:spPr/>
    </dgm:pt>
    <dgm:pt modelId="{181F65B8-C06D-4A81-BA64-F1920F7B11D2}" type="pres">
      <dgm:prSet presAssocID="{0051F219-8578-4D87-BCB2-2DB762D43ADC}" presName="hierChild5" presStyleCnt="0"/>
      <dgm:spPr/>
    </dgm:pt>
    <dgm:pt modelId="{FEB0BD6E-6B56-4322-BA22-EFA64CE5D002}" type="pres">
      <dgm:prSet presAssocID="{9BA654D5-05C7-4FE2-B7C3-73AB31A3D491}" presName="hierChild3" presStyleCnt="0"/>
      <dgm:spPr/>
    </dgm:pt>
  </dgm:ptLst>
  <dgm:cxnLst>
    <dgm:cxn modelId="{9B757509-E187-4384-B857-8F20BFBDE7B3}" type="presOf" srcId="{A8A1E495-AFED-40C6-99AE-2F7D585ED449}" destId="{E2157968-3BB9-4818-9AF8-C9D0A05E949C}" srcOrd="0" destOrd="0" presId="urn:microsoft.com/office/officeart/2005/8/layout/orgChart1"/>
    <dgm:cxn modelId="{3F27AC0D-3694-4FE9-AE48-F8B7E502355D}" srcId="{0051F219-8578-4D87-BCB2-2DB762D43ADC}" destId="{A8A1E495-AFED-40C6-99AE-2F7D585ED449}" srcOrd="1" destOrd="0" parTransId="{1A7A9AF0-4ECB-48F5-B329-D37807C37600}" sibTransId="{5963C251-E975-4308-8474-E2A981C1D575}"/>
    <dgm:cxn modelId="{A16A3616-6493-4B79-B935-0D5104ECC9B6}" type="presOf" srcId="{A8A1E495-AFED-40C6-99AE-2F7D585ED449}" destId="{A1B71C87-C84E-405D-B14F-71D40B7C1CEA}" srcOrd="1" destOrd="0" presId="urn:microsoft.com/office/officeart/2005/8/layout/orgChart1"/>
    <dgm:cxn modelId="{E5CE1618-D899-4876-9BB0-24F436F35383}" type="presOf" srcId="{9BA654D5-05C7-4FE2-B7C3-73AB31A3D491}" destId="{2E88E1C4-945E-4C49-A1AE-FCFD5E535A5F}" srcOrd="1" destOrd="0" presId="urn:microsoft.com/office/officeart/2005/8/layout/orgChart1"/>
    <dgm:cxn modelId="{BA30D91D-67D8-4D38-B1FE-6FCFB2788978}" srcId="{9BA654D5-05C7-4FE2-B7C3-73AB31A3D491}" destId="{0051F219-8578-4D87-BCB2-2DB762D43ADC}" srcOrd="2" destOrd="0" parTransId="{73377AA7-4866-4380-887A-7490F35D3AB0}" sibTransId="{23524E6D-342C-4F66-BFB0-CF5D31A80588}"/>
    <dgm:cxn modelId="{AA72041F-E161-4D3A-AE60-0B9486541E28}" type="presOf" srcId="{388B2663-786B-4EFB-ACDF-47E369CF30A9}" destId="{21C583B7-0BAD-4920-A01B-5952CC09F40D}" srcOrd="0" destOrd="0" presId="urn:microsoft.com/office/officeart/2005/8/layout/orgChart1"/>
    <dgm:cxn modelId="{5DC54A35-5F9E-4C45-8736-81429A523A12}" type="presOf" srcId="{7A539E29-C578-4B7C-BC76-C7EC13CF0B0E}" destId="{7EA80C06-7F8F-4992-A16A-03F794DAC637}" srcOrd="0" destOrd="0" presId="urn:microsoft.com/office/officeart/2005/8/layout/orgChart1"/>
    <dgm:cxn modelId="{CE84AE38-07FF-4C42-96AA-F99AAF4CA9FD}" type="presOf" srcId="{9BA654D5-05C7-4FE2-B7C3-73AB31A3D491}" destId="{363D2FC2-9DF1-4ED4-A79F-6F561469B2B7}" srcOrd="0" destOrd="0" presId="urn:microsoft.com/office/officeart/2005/8/layout/orgChart1"/>
    <dgm:cxn modelId="{0F1F893D-CE3E-4420-9DF9-F3403D7C8B44}" type="presOf" srcId="{DC792BE8-C0A9-4BCB-AE3E-B351B944AA0E}" destId="{6F6A5B09-0729-4773-8C77-CB52AB376DAF}" srcOrd="0" destOrd="0" presId="urn:microsoft.com/office/officeart/2005/8/layout/orgChart1"/>
    <dgm:cxn modelId="{8A7DD93F-4AAF-4352-8054-B0836CFB4484}" type="presOf" srcId="{388B2663-786B-4EFB-ACDF-47E369CF30A9}" destId="{A080FC40-E50E-4637-A6D5-0E81DFF7B93F}" srcOrd="1" destOrd="0" presId="urn:microsoft.com/office/officeart/2005/8/layout/orgChart1"/>
    <dgm:cxn modelId="{0E92335B-ED97-4E4F-9166-4014D67DA134}" type="presOf" srcId="{038B6BCF-B918-4FAF-AA69-B108DBEFE1FD}" destId="{6CF75B81-8E21-405F-B2FD-E2A5C37A0CC1}" srcOrd="1" destOrd="0" presId="urn:microsoft.com/office/officeart/2005/8/layout/orgChart1"/>
    <dgm:cxn modelId="{8C9F745F-B925-42FD-AEAA-85D4E01D63DE}" type="presOf" srcId="{AB3B7BE7-B9C8-4626-A7DD-832DAF9A17E4}" destId="{00ACB143-78A7-485C-85E6-AE36BD10D27E}" srcOrd="0" destOrd="0" presId="urn:microsoft.com/office/officeart/2005/8/layout/orgChart1"/>
    <dgm:cxn modelId="{A65D2145-3D19-420A-8387-16737E91EEEE}" type="presOf" srcId="{7B594D16-494C-4AC9-A79E-B9EB0712E7E5}" destId="{DEC857F6-B5BB-4E75-89A3-A6732EFB92C4}" srcOrd="0" destOrd="0" presId="urn:microsoft.com/office/officeart/2005/8/layout/orgChart1"/>
    <dgm:cxn modelId="{CF1C1548-D712-4314-A761-F171F3B54B66}" type="presOf" srcId="{D9B37195-80EC-4E30-8B7F-9ACE7B594044}" destId="{36F13707-ED52-467F-98B0-2EAA265D7C87}" srcOrd="0" destOrd="0" presId="urn:microsoft.com/office/officeart/2005/8/layout/orgChart1"/>
    <dgm:cxn modelId="{C5808769-6346-4E37-941F-F03E25BFF902}" type="presOf" srcId="{1BF58D4C-D066-44F6-8CD9-40C809302452}" destId="{733D6B6F-5A42-4A6B-8877-BA9BA690AF5E}" srcOrd="1" destOrd="0" presId="urn:microsoft.com/office/officeart/2005/8/layout/orgChart1"/>
    <dgm:cxn modelId="{981F0A72-540C-4BC4-BC3A-D8CC85D0CE1A}" type="presOf" srcId="{038B6BCF-B918-4FAF-AA69-B108DBEFE1FD}" destId="{0D0F0EB2-776E-4255-962C-843CF58A5A31}" srcOrd="0" destOrd="0" presId="urn:microsoft.com/office/officeart/2005/8/layout/orgChart1"/>
    <dgm:cxn modelId="{86883358-2070-417E-BA3B-A2D612F7FB7A}" type="presOf" srcId="{1C6D2759-83EA-41A2-BD28-39C818A0E1A7}" destId="{4574C17C-A6F8-4EB6-AE5A-EA0BE19EC015}" srcOrd="0" destOrd="0" presId="urn:microsoft.com/office/officeart/2005/8/layout/orgChart1"/>
    <dgm:cxn modelId="{8D477978-A353-4364-B769-85D3814219BC}" type="presOf" srcId="{3262483F-6ABA-4CAB-99D3-9CD28877DB59}" destId="{1BAC41FD-AFC0-429F-B62D-05989A9320B2}" srcOrd="1" destOrd="0" presId="urn:microsoft.com/office/officeart/2005/8/layout/orgChart1"/>
    <dgm:cxn modelId="{DB940459-E0E0-47E8-980A-E3306B28420D}" type="presOf" srcId="{0332C9C4-4E59-4154-A567-6E3D39143734}" destId="{B665301F-560C-4716-914C-9E67919823F9}" srcOrd="1" destOrd="0" presId="urn:microsoft.com/office/officeart/2005/8/layout/orgChart1"/>
    <dgm:cxn modelId="{862ECB81-90F1-4408-B200-4FF2FA984B35}" srcId="{9BA654D5-05C7-4FE2-B7C3-73AB31A3D491}" destId="{0332C9C4-4E59-4154-A567-6E3D39143734}" srcOrd="0" destOrd="0" parTransId="{AB3B7BE7-B9C8-4626-A7DD-832DAF9A17E4}" sibTransId="{4421E57B-51D6-4BA6-AED2-A066785B075D}"/>
    <dgm:cxn modelId="{3ADBBE82-45D3-44A0-9783-286068AC687A}" type="presOf" srcId="{E0FA78AC-8B53-446B-B4B5-6AE619ED98EB}" destId="{3C9FF788-0E6C-4890-8282-CFBE89736709}" srcOrd="1" destOrd="0" presId="urn:microsoft.com/office/officeart/2005/8/layout/orgChart1"/>
    <dgm:cxn modelId="{64FE5583-5913-4021-AB70-FC09A261521B}" srcId="{9BA654D5-05C7-4FE2-B7C3-73AB31A3D491}" destId="{3262483F-6ABA-4CAB-99D3-9CD28877DB59}" srcOrd="1" destOrd="0" parTransId="{7B594D16-494C-4AC9-A79E-B9EB0712E7E5}" sibTransId="{73EC1137-8F00-446C-B34E-0A8BBCD6FB20}"/>
    <dgm:cxn modelId="{E2B45783-2E79-46E3-8B7A-9EF514C5B599}" type="presOf" srcId="{45CD7CC8-D0C9-42FF-92AC-52162BB6A202}" destId="{18393862-ACBF-41FD-9C7D-F3A6CF221AC3}" srcOrd="0" destOrd="0" presId="urn:microsoft.com/office/officeart/2005/8/layout/orgChart1"/>
    <dgm:cxn modelId="{DA8DBA8B-FACA-4401-9C0F-CE4A34ACC5AB}" type="presOf" srcId="{0051F219-8578-4D87-BCB2-2DB762D43ADC}" destId="{025FDC7B-BC0F-4FE1-8E60-A85E9FA4D301}" srcOrd="0" destOrd="0" presId="urn:microsoft.com/office/officeart/2005/8/layout/orgChart1"/>
    <dgm:cxn modelId="{92A98591-E124-4F87-8B77-DCFEC7B99886}" type="presOf" srcId="{0332C9C4-4E59-4154-A567-6E3D39143734}" destId="{C74A66C0-D04F-4CE3-A04C-1C2A1A3799F1}" srcOrd="0" destOrd="0" presId="urn:microsoft.com/office/officeart/2005/8/layout/orgChart1"/>
    <dgm:cxn modelId="{EF2E0392-E55C-49CF-A2AF-72429FD199F3}" type="presOf" srcId="{1BF58D4C-D066-44F6-8CD9-40C809302452}" destId="{9EBC2AFF-D343-405A-AEB9-2F6E698D145F}" srcOrd="0" destOrd="0" presId="urn:microsoft.com/office/officeart/2005/8/layout/orgChart1"/>
    <dgm:cxn modelId="{6EE17C98-0704-48FD-A156-27EAC5E8D4F5}" type="presOf" srcId="{FE6BAFED-B3A2-4778-904D-36BC92700AEA}" destId="{B365A4B0-B018-46EC-804C-36678B8E61A9}" srcOrd="0" destOrd="0" presId="urn:microsoft.com/office/officeart/2005/8/layout/orgChart1"/>
    <dgm:cxn modelId="{8987439E-427A-4B82-8A8B-2D4F87E3DCCE}" type="presOf" srcId="{3FD2232E-7CD2-43C2-A9BF-D88D9547DDC5}" destId="{FB3E39A1-6DAF-4A65-AF0E-FC0B45942CCF}" srcOrd="1" destOrd="0" presId="urn:microsoft.com/office/officeart/2005/8/layout/orgChart1"/>
    <dgm:cxn modelId="{89B306A4-1DBE-4EEF-8E03-CA3EF93FB5F4}" srcId="{3262483F-6ABA-4CAB-99D3-9CD28877DB59}" destId="{3FD2232E-7CD2-43C2-A9BF-D88D9547DDC5}" srcOrd="2" destOrd="0" parTransId="{4CB4350D-E689-4EC8-B549-577BA95F0035}" sibTransId="{D8460418-11FE-47AB-98BF-2120165D47B8}"/>
    <dgm:cxn modelId="{1104BCA8-DE7A-4CA3-8E1D-B0F6BD1BF61E}" type="presOf" srcId="{1A7A9AF0-4ECB-48F5-B329-D37807C37600}" destId="{93D28FAB-0CED-4F57-A205-0DCA217DC094}" srcOrd="0" destOrd="0" presId="urn:microsoft.com/office/officeart/2005/8/layout/orgChart1"/>
    <dgm:cxn modelId="{FBD7C5A8-2CBF-4FBB-B6E2-DD2C6DE20E1B}" srcId="{0332C9C4-4E59-4154-A567-6E3D39143734}" destId="{038B6BCF-B918-4FAF-AA69-B108DBEFE1FD}" srcOrd="0" destOrd="0" parTransId="{FE6BAFED-B3A2-4778-904D-36BC92700AEA}" sibTransId="{F740FCE9-F93F-45A5-8A56-6EFE79CA2520}"/>
    <dgm:cxn modelId="{3D7EDDA9-5EB3-4765-9798-7F70B4393C12}" srcId="{0332C9C4-4E59-4154-A567-6E3D39143734}" destId="{E0FA78AC-8B53-446B-B4B5-6AE619ED98EB}" srcOrd="1" destOrd="0" parTransId="{45CD7CC8-D0C9-42FF-92AC-52162BB6A202}" sibTransId="{C1B800FF-2609-47C1-98A9-2A64C6048301}"/>
    <dgm:cxn modelId="{1D5DB9B1-09A2-46C2-8A9F-924BDCD4531D}" srcId="{3262483F-6ABA-4CAB-99D3-9CD28877DB59}" destId="{388B2663-786B-4EFB-ACDF-47E369CF30A9}" srcOrd="0" destOrd="0" parTransId="{1C6D2759-83EA-41A2-BD28-39C818A0E1A7}" sibTransId="{0DF37F32-7034-4712-9D23-4C66E9EBC75C}"/>
    <dgm:cxn modelId="{E5C42FBA-EB55-404B-9019-5650AD5F736B}" type="presOf" srcId="{73377AA7-4866-4380-887A-7490F35D3AB0}" destId="{3112B494-40F6-4D37-B5A1-20C685058CF2}" srcOrd="0" destOrd="0" presId="urn:microsoft.com/office/officeart/2005/8/layout/orgChart1"/>
    <dgm:cxn modelId="{7B81F7C4-B639-4069-AD14-06A37C491741}" type="presOf" srcId="{E0FA78AC-8B53-446B-B4B5-6AE619ED98EB}" destId="{725049F4-5917-4592-B2FB-ED40A1A9E56E}" srcOrd="0" destOrd="0" presId="urn:microsoft.com/office/officeart/2005/8/layout/orgChart1"/>
    <dgm:cxn modelId="{66E5CDC6-178E-4DEB-9D61-8DFE796C4B2A}" type="presOf" srcId="{D9B37195-80EC-4E30-8B7F-9ACE7B594044}" destId="{F5DF2FC1-96F3-4E9F-B807-7097E9CD905C}" srcOrd="1" destOrd="0" presId="urn:microsoft.com/office/officeart/2005/8/layout/orgChart1"/>
    <dgm:cxn modelId="{FCA491C8-CFD2-4141-81B5-BF87625922F1}" type="presOf" srcId="{3262483F-6ABA-4CAB-99D3-9CD28877DB59}" destId="{A7DB1B7D-55CB-4078-BDB4-AA8F918C461E}" srcOrd="0" destOrd="0" presId="urn:microsoft.com/office/officeart/2005/8/layout/orgChart1"/>
    <dgm:cxn modelId="{7022F1CA-7BC8-4261-A239-52592FE3E6C9}" srcId="{0051F219-8578-4D87-BCB2-2DB762D43ADC}" destId="{D9B37195-80EC-4E30-8B7F-9ACE7B594044}" srcOrd="0" destOrd="0" parTransId="{DC792BE8-C0A9-4BCB-AE3E-B351B944AA0E}" sibTransId="{8DEF3CA5-2F1C-44DF-9D34-DC086E9946FA}"/>
    <dgm:cxn modelId="{95E8F2CA-96B6-412C-95E4-C4298FCC982B}" type="presOf" srcId="{0051F219-8578-4D87-BCB2-2DB762D43ADC}" destId="{59A45A3D-F1D7-470C-9B20-09666D668D51}" srcOrd="1" destOrd="0" presId="urn:microsoft.com/office/officeart/2005/8/layout/orgChart1"/>
    <dgm:cxn modelId="{6E0E42D6-D62D-44F4-857B-89DB45F1BB5A}" type="presOf" srcId="{4CB4350D-E689-4EC8-B549-577BA95F0035}" destId="{21A9FE4F-A305-40BD-B919-2BE367309A08}" srcOrd="0" destOrd="0" presId="urn:microsoft.com/office/officeart/2005/8/layout/orgChart1"/>
    <dgm:cxn modelId="{D1420DD8-120D-4D89-8417-C694C61CC0C8}" srcId="{3262483F-6ABA-4CAB-99D3-9CD28877DB59}" destId="{1BF58D4C-D066-44F6-8CD9-40C809302452}" srcOrd="1" destOrd="0" parTransId="{7A539E29-C578-4B7C-BC76-C7EC13CF0B0E}" sibTransId="{C0F61638-FAA5-4EF1-B3F5-D63F58A8B6F9}"/>
    <dgm:cxn modelId="{827269E3-9E04-45F9-9278-6DC2A65A7CEA}" type="presOf" srcId="{66CBA347-E0EF-4C7C-848A-15568B0EABA9}" destId="{FBB9E2A1-5BDB-4CBB-8C78-A445825811F2}" srcOrd="0" destOrd="0" presId="urn:microsoft.com/office/officeart/2005/8/layout/orgChart1"/>
    <dgm:cxn modelId="{6C9223F0-10B0-4A99-8590-4B2A3FDFD701}" srcId="{66CBA347-E0EF-4C7C-848A-15568B0EABA9}" destId="{9BA654D5-05C7-4FE2-B7C3-73AB31A3D491}" srcOrd="0" destOrd="0" parTransId="{78E61A16-3C94-491F-9945-A82E318D812B}" sibTransId="{174D1A62-CE77-4E46-A0B7-6DA0B71B1D01}"/>
    <dgm:cxn modelId="{4BE119F9-52DD-4E85-8D11-C0577E28A3B0}" type="presOf" srcId="{3FD2232E-7CD2-43C2-A9BF-D88D9547DDC5}" destId="{91C8E650-1C5E-44FF-BF75-AB1F531182A9}" srcOrd="0" destOrd="0" presId="urn:microsoft.com/office/officeart/2005/8/layout/orgChart1"/>
    <dgm:cxn modelId="{3609714A-2296-4336-95D1-5BCBAFC0A27F}" type="presParOf" srcId="{FBB9E2A1-5BDB-4CBB-8C78-A445825811F2}" destId="{26AD08B4-4194-4A59-B8F1-9792E64DC0F2}" srcOrd="0" destOrd="0" presId="urn:microsoft.com/office/officeart/2005/8/layout/orgChart1"/>
    <dgm:cxn modelId="{CF7C202E-5AD3-4B0A-808E-596E24044E88}" type="presParOf" srcId="{26AD08B4-4194-4A59-B8F1-9792E64DC0F2}" destId="{605FCF12-800B-463B-9789-F345EB483DBB}" srcOrd="0" destOrd="0" presId="urn:microsoft.com/office/officeart/2005/8/layout/orgChart1"/>
    <dgm:cxn modelId="{36F6F653-A22B-49D3-9311-44B81ADE1133}" type="presParOf" srcId="{605FCF12-800B-463B-9789-F345EB483DBB}" destId="{363D2FC2-9DF1-4ED4-A79F-6F561469B2B7}" srcOrd="0" destOrd="0" presId="urn:microsoft.com/office/officeart/2005/8/layout/orgChart1"/>
    <dgm:cxn modelId="{2FC2BB49-52E0-4A2A-8600-7F5401A7DCA0}" type="presParOf" srcId="{605FCF12-800B-463B-9789-F345EB483DBB}" destId="{2E88E1C4-945E-4C49-A1AE-FCFD5E535A5F}" srcOrd="1" destOrd="0" presId="urn:microsoft.com/office/officeart/2005/8/layout/orgChart1"/>
    <dgm:cxn modelId="{061104BC-CA07-4692-947A-07000A45FFBA}" type="presParOf" srcId="{26AD08B4-4194-4A59-B8F1-9792E64DC0F2}" destId="{2323F70E-A6CE-411A-9769-1349046038E3}" srcOrd="1" destOrd="0" presId="urn:microsoft.com/office/officeart/2005/8/layout/orgChart1"/>
    <dgm:cxn modelId="{295DFED1-CF64-4B53-B2AA-3C5A59772DE3}" type="presParOf" srcId="{2323F70E-A6CE-411A-9769-1349046038E3}" destId="{00ACB143-78A7-485C-85E6-AE36BD10D27E}" srcOrd="0" destOrd="0" presId="urn:microsoft.com/office/officeart/2005/8/layout/orgChart1"/>
    <dgm:cxn modelId="{23B5448F-28ED-4BE7-919B-61EF8509984B}" type="presParOf" srcId="{2323F70E-A6CE-411A-9769-1349046038E3}" destId="{3061170D-413C-48CA-A5E6-AFA35BC2295E}" srcOrd="1" destOrd="0" presId="urn:microsoft.com/office/officeart/2005/8/layout/orgChart1"/>
    <dgm:cxn modelId="{4BCB3290-2B82-4628-B8D9-E49E31761AA4}" type="presParOf" srcId="{3061170D-413C-48CA-A5E6-AFA35BC2295E}" destId="{D0179E6E-CF96-460A-A97C-4D5BE9BAC1F3}" srcOrd="0" destOrd="0" presId="urn:microsoft.com/office/officeart/2005/8/layout/orgChart1"/>
    <dgm:cxn modelId="{AF9E51EA-07B7-42BD-B8AC-E633CC88DDF7}" type="presParOf" srcId="{D0179E6E-CF96-460A-A97C-4D5BE9BAC1F3}" destId="{C74A66C0-D04F-4CE3-A04C-1C2A1A3799F1}" srcOrd="0" destOrd="0" presId="urn:microsoft.com/office/officeart/2005/8/layout/orgChart1"/>
    <dgm:cxn modelId="{63942D61-6DAB-466B-9802-2B4D0A7D8F05}" type="presParOf" srcId="{D0179E6E-CF96-460A-A97C-4D5BE9BAC1F3}" destId="{B665301F-560C-4716-914C-9E67919823F9}" srcOrd="1" destOrd="0" presId="urn:microsoft.com/office/officeart/2005/8/layout/orgChart1"/>
    <dgm:cxn modelId="{D36BC51D-819B-4C49-83FA-AABFD9ECC416}" type="presParOf" srcId="{3061170D-413C-48CA-A5E6-AFA35BC2295E}" destId="{38DB7150-573F-4CED-9F37-BE3E13B6306B}" srcOrd="1" destOrd="0" presId="urn:microsoft.com/office/officeart/2005/8/layout/orgChart1"/>
    <dgm:cxn modelId="{879A1F5A-52BF-4489-9AEB-57F10E27E44E}" type="presParOf" srcId="{38DB7150-573F-4CED-9F37-BE3E13B6306B}" destId="{B365A4B0-B018-46EC-804C-36678B8E61A9}" srcOrd="0" destOrd="0" presId="urn:microsoft.com/office/officeart/2005/8/layout/orgChart1"/>
    <dgm:cxn modelId="{CD065005-9E56-4168-ACD5-1833AD3C5963}" type="presParOf" srcId="{38DB7150-573F-4CED-9F37-BE3E13B6306B}" destId="{06CF931D-165A-436A-BEDE-30A866508994}" srcOrd="1" destOrd="0" presId="urn:microsoft.com/office/officeart/2005/8/layout/orgChart1"/>
    <dgm:cxn modelId="{1E0A89D4-D66C-4320-8713-22208C23C9FD}" type="presParOf" srcId="{06CF931D-165A-436A-BEDE-30A866508994}" destId="{5F9FABDF-EB09-406C-95E2-F5F96E195550}" srcOrd="0" destOrd="0" presId="urn:microsoft.com/office/officeart/2005/8/layout/orgChart1"/>
    <dgm:cxn modelId="{3223DC44-6D31-4B0C-85D6-2DD9BD97FD82}" type="presParOf" srcId="{5F9FABDF-EB09-406C-95E2-F5F96E195550}" destId="{0D0F0EB2-776E-4255-962C-843CF58A5A31}" srcOrd="0" destOrd="0" presId="urn:microsoft.com/office/officeart/2005/8/layout/orgChart1"/>
    <dgm:cxn modelId="{A0FBE71F-070F-479B-864A-FB3362D99F06}" type="presParOf" srcId="{5F9FABDF-EB09-406C-95E2-F5F96E195550}" destId="{6CF75B81-8E21-405F-B2FD-E2A5C37A0CC1}" srcOrd="1" destOrd="0" presId="urn:microsoft.com/office/officeart/2005/8/layout/orgChart1"/>
    <dgm:cxn modelId="{CE58C3E4-F6C2-4113-A16A-2786169F6FEE}" type="presParOf" srcId="{06CF931D-165A-436A-BEDE-30A866508994}" destId="{7BB03707-89F9-4BBC-8BE2-4B0A2928BC15}" srcOrd="1" destOrd="0" presId="urn:microsoft.com/office/officeart/2005/8/layout/orgChart1"/>
    <dgm:cxn modelId="{49D166F5-B6D0-43EA-9607-32460A07E0CC}" type="presParOf" srcId="{06CF931D-165A-436A-BEDE-30A866508994}" destId="{41CFDC2A-D278-466C-8CDC-0C2466317685}" srcOrd="2" destOrd="0" presId="urn:microsoft.com/office/officeart/2005/8/layout/orgChart1"/>
    <dgm:cxn modelId="{E5441564-CED1-4812-BE59-61AF09B1DDAB}" type="presParOf" srcId="{38DB7150-573F-4CED-9F37-BE3E13B6306B}" destId="{18393862-ACBF-41FD-9C7D-F3A6CF221AC3}" srcOrd="2" destOrd="0" presId="urn:microsoft.com/office/officeart/2005/8/layout/orgChart1"/>
    <dgm:cxn modelId="{3546617D-CD33-4D2A-9797-B7E9EEE9E612}" type="presParOf" srcId="{38DB7150-573F-4CED-9F37-BE3E13B6306B}" destId="{9A702D1E-6AB6-45D0-B084-763B612333AB}" srcOrd="3" destOrd="0" presId="urn:microsoft.com/office/officeart/2005/8/layout/orgChart1"/>
    <dgm:cxn modelId="{30A69C0B-BC68-411E-A725-0AC1C3FD893A}" type="presParOf" srcId="{9A702D1E-6AB6-45D0-B084-763B612333AB}" destId="{0B84DCC5-3FE2-4C27-B9A2-6B7089DA2BED}" srcOrd="0" destOrd="0" presId="urn:microsoft.com/office/officeart/2005/8/layout/orgChart1"/>
    <dgm:cxn modelId="{97B32B19-A249-422C-A7BB-9B287C33A80D}" type="presParOf" srcId="{0B84DCC5-3FE2-4C27-B9A2-6B7089DA2BED}" destId="{725049F4-5917-4592-B2FB-ED40A1A9E56E}" srcOrd="0" destOrd="0" presId="urn:microsoft.com/office/officeart/2005/8/layout/orgChart1"/>
    <dgm:cxn modelId="{E54B0989-52CE-42EF-8E13-DEBE7E6379EE}" type="presParOf" srcId="{0B84DCC5-3FE2-4C27-B9A2-6B7089DA2BED}" destId="{3C9FF788-0E6C-4890-8282-CFBE89736709}" srcOrd="1" destOrd="0" presId="urn:microsoft.com/office/officeart/2005/8/layout/orgChart1"/>
    <dgm:cxn modelId="{19724B80-D13E-4DCA-A81D-38DDFEBC1673}" type="presParOf" srcId="{9A702D1E-6AB6-45D0-B084-763B612333AB}" destId="{C57BF8CC-EAF1-4889-B5F9-D48027256514}" srcOrd="1" destOrd="0" presId="urn:microsoft.com/office/officeart/2005/8/layout/orgChart1"/>
    <dgm:cxn modelId="{0DDBD37E-8D6D-4EA7-A92E-852B42F45276}" type="presParOf" srcId="{9A702D1E-6AB6-45D0-B084-763B612333AB}" destId="{9AAFD124-6F1A-4A59-8495-029D8443DBF6}" srcOrd="2" destOrd="0" presId="urn:microsoft.com/office/officeart/2005/8/layout/orgChart1"/>
    <dgm:cxn modelId="{4F78FA35-38FB-4B19-AF51-D592F8719EF5}" type="presParOf" srcId="{3061170D-413C-48CA-A5E6-AFA35BC2295E}" destId="{F3342871-7459-40B8-8E20-EF8183BEB2F2}" srcOrd="2" destOrd="0" presId="urn:microsoft.com/office/officeart/2005/8/layout/orgChart1"/>
    <dgm:cxn modelId="{7A82591F-1C6A-4661-AA6C-F07867874B6A}" type="presParOf" srcId="{2323F70E-A6CE-411A-9769-1349046038E3}" destId="{DEC857F6-B5BB-4E75-89A3-A6732EFB92C4}" srcOrd="2" destOrd="0" presId="urn:microsoft.com/office/officeart/2005/8/layout/orgChart1"/>
    <dgm:cxn modelId="{76059E5C-CCEE-4610-B981-526AF04931C6}" type="presParOf" srcId="{2323F70E-A6CE-411A-9769-1349046038E3}" destId="{53115006-312B-4236-A1D0-688D11BBD9B0}" srcOrd="3" destOrd="0" presId="urn:microsoft.com/office/officeart/2005/8/layout/orgChart1"/>
    <dgm:cxn modelId="{A53FAEBA-DC6B-412F-8987-8A316D2DCA9F}" type="presParOf" srcId="{53115006-312B-4236-A1D0-688D11BBD9B0}" destId="{6751FCF1-020C-49C9-A51D-6DCBF9981688}" srcOrd="0" destOrd="0" presId="urn:microsoft.com/office/officeart/2005/8/layout/orgChart1"/>
    <dgm:cxn modelId="{0417702B-0A2D-4C69-A391-2829DA8D3938}" type="presParOf" srcId="{6751FCF1-020C-49C9-A51D-6DCBF9981688}" destId="{A7DB1B7D-55CB-4078-BDB4-AA8F918C461E}" srcOrd="0" destOrd="0" presId="urn:microsoft.com/office/officeart/2005/8/layout/orgChart1"/>
    <dgm:cxn modelId="{B1DFF168-7EDA-4212-9490-979AC4C7B6B6}" type="presParOf" srcId="{6751FCF1-020C-49C9-A51D-6DCBF9981688}" destId="{1BAC41FD-AFC0-429F-B62D-05989A9320B2}" srcOrd="1" destOrd="0" presId="urn:microsoft.com/office/officeart/2005/8/layout/orgChart1"/>
    <dgm:cxn modelId="{7CA8B48C-975F-433C-91FE-9BA1D4F6A92D}" type="presParOf" srcId="{53115006-312B-4236-A1D0-688D11BBD9B0}" destId="{61955F01-1B9B-409E-8AB1-B80436427B69}" srcOrd="1" destOrd="0" presId="urn:microsoft.com/office/officeart/2005/8/layout/orgChart1"/>
    <dgm:cxn modelId="{4D19CF94-6EAE-4370-A401-0252E3F0D81A}" type="presParOf" srcId="{61955F01-1B9B-409E-8AB1-B80436427B69}" destId="{4574C17C-A6F8-4EB6-AE5A-EA0BE19EC015}" srcOrd="0" destOrd="0" presId="urn:microsoft.com/office/officeart/2005/8/layout/orgChart1"/>
    <dgm:cxn modelId="{91FBA900-6E41-48A5-B45F-9D8079D2EDAA}" type="presParOf" srcId="{61955F01-1B9B-409E-8AB1-B80436427B69}" destId="{6CB83BAA-88C5-470E-A358-F331FACAB0A5}" srcOrd="1" destOrd="0" presId="urn:microsoft.com/office/officeart/2005/8/layout/orgChart1"/>
    <dgm:cxn modelId="{1E4C6B8E-2DF2-4F91-99DC-4111321C4D38}" type="presParOf" srcId="{6CB83BAA-88C5-470E-A358-F331FACAB0A5}" destId="{E08252FC-3317-4E04-A01B-E0503E4F1CC4}" srcOrd="0" destOrd="0" presId="urn:microsoft.com/office/officeart/2005/8/layout/orgChart1"/>
    <dgm:cxn modelId="{E0425BF5-AB57-495A-9C9F-04E61DDE5D50}" type="presParOf" srcId="{E08252FC-3317-4E04-A01B-E0503E4F1CC4}" destId="{21C583B7-0BAD-4920-A01B-5952CC09F40D}" srcOrd="0" destOrd="0" presId="urn:microsoft.com/office/officeart/2005/8/layout/orgChart1"/>
    <dgm:cxn modelId="{47FA3D2A-5CFA-43A2-B8C7-0335ADC532E6}" type="presParOf" srcId="{E08252FC-3317-4E04-A01B-E0503E4F1CC4}" destId="{A080FC40-E50E-4637-A6D5-0E81DFF7B93F}" srcOrd="1" destOrd="0" presId="urn:microsoft.com/office/officeart/2005/8/layout/orgChart1"/>
    <dgm:cxn modelId="{C6BEF24B-B32F-43FE-A419-106CBEA8BA15}" type="presParOf" srcId="{6CB83BAA-88C5-470E-A358-F331FACAB0A5}" destId="{C6EF115C-35F1-4400-AC73-0236D701277C}" srcOrd="1" destOrd="0" presId="urn:microsoft.com/office/officeart/2005/8/layout/orgChart1"/>
    <dgm:cxn modelId="{8152C2B8-63E3-4AFF-BD9B-38881D146B91}" type="presParOf" srcId="{6CB83BAA-88C5-470E-A358-F331FACAB0A5}" destId="{8C0F884C-1F78-4D22-B37B-81CF4C49B591}" srcOrd="2" destOrd="0" presId="urn:microsoft.com/office/officeart/2005/8/layout/orgChart1"/>
    <dgm:cxn modelId="{72A8E529-DB43-4B8D-9CA1-8CCCF21FBFCB}" type="presParOf" srcId="{61955F01-1B9B-409E-8AB1-B80436427B69}" destId="{7EA80C06-7F8F-4992-A16A-03F794DAC637}" srcOrd="2" destOrd="0" presId="urn:microsoft.com/office/officeart/2005/8/layout/orgChart1"/>
    <dgm:cxn modelId="{3AB8367F-B9BB-4E88-9F3F-956C6A57A4A1}" type="presParOf" srcId="{61955F01-1B9B-409E-8AB1-B80436427B69}" destId="{6A5E7210-46DF-4A6E-8532-6013C7E34192}" srcOrd="3" destOrd="0" presId="urn:microsoft.com/office/officeart/2005/8/layout/orgChart1"/>
    <dgm:cxn modelId="{3F698069-211D-42FD-A7C2-ABB0A9EFF343}" type="presParOf" srcId="{6A5E7210-46DF-4A6E-8532-6013C7E34192}" destId="{0AE02C16-4ED7-4E55-83C7-8E069FEC3AFA}" srcOrd="0" destOrd="0" presId="urn:microsoft.com/office/officeart/2005/8/layout/orgChart1"/>
    <dgm:cxn modelId="{55457AB7-EF05-4F06-9CEA-9FE1D0B65395}" type="presParOf" srcId="{0AE02C16-4ED7-4E55-83C7-8E069FEC3AFA}" destId="{9EBC2AFF-D343-405A-AEB9-2F6E698D145F}" srcOrd="0" destOrd="0" presId="urn:microsoft.com/office/officeart/2005/8/layout/orgChart1"/>
    <dgm:cxn modelId="{404B073C-27DC-4D9E-9188-A3E4D0DBA761}" type="presParOf" srcId="{0AE02C16-4ED7-4E55-83C7-8E069FEC3AFA}" destId="{733D6B6F-5A42-4A6B-8877-BA9BA690AF5E}" srcOrd="1" destOrd="0" presId="urn:microsoft.com/office/officeart/2005/8/layout/orgChart1"/>
    <dgm:cxn modelId="{2681ACE7-DAB7-42B3-B817-A718E47CB412}" type="presParOf" srcId="{6A5E7210-46DF-4A6E-8532-6013C7E34192}" destId="{A00CC7CC-A161-4268-BF1D-F7697EEE4B21}" srcOrd="1" destOrd="0" presId="urn:microsoft.com/office/officeart/2005/8/layout/orgChart1"/>
    <dgm:cxn modelId="{D46C7E99-BD6B-4205-A979-29A9B694229A}" type="presParOf" srcId="{6A5E7210-46DF-4A6E-8532-6013C7E34192}" destId="{B051EBAC-25E6-41DB-9FCF-97D9B5D037BD}" srcOrd="2" destOrd="0" presId="urn:microsoft.com/office/officeart/2005/8/layout/orgChart1"/>
    <dgm:cxn modelId="{EA4D2331-C3FA-4232-854B-4165841B2560}" type="presParOf" srcId="{61955F01-1B9B-409E-8AB1-B80436427B69}" destId="{21A9FE4F-A305-40BD-B919-2BE367309A08}" srcOrd="4" destOrd="0" presId="urn:microsoft.com/office/officeart/2005/8/layout/orgChart1"/>
    <dgm:cxn modelId="{EBE8BE84-5385-4C65-A058-2CF73ADCE7CF}" type="presParOf" srcId="{61955F01-1B9B-409E-8AB1-B80436427B69}" destId="{AC3EC82F-A1E1-420D-913A-A628FC7ADC25}" srcOrd="5" destOrd="0" presId="urn:microsoft.com/office/officeart/2005/8/layout/orgChart1"/>
    <dgm:cxn modelId="{824FC1AB-5A0D-4C46-9FF5-9A89CBAEE502}" type="presParOf" srcId="{AC3EC82F-A1E1-420D-913A-A628FC7ADC25}" destId="{48AF32AA-D214-4F04-B3E7-F3B3753293BA}" srcOrd="0" destOrd="0" presId="urn:microsoft.com/office/officeart/2005/8/layout/orgChart1"/>
    <dgm:cxn modelId="{690F7AE4-580C-49EE-8D1C-E590CA2589E7}" type="presParOf" srcId="{48AF32AA-D214-4F04-B3E7-F3B3753293BA}" destId="{91C8E650-1C5E-44FF-BF75-AB1F531182A9}" srcOrd="0" destOrd="0" presId="urn:microsoft.com/office/officeart/2005/8/layout/orgChart1"/>
    <dgm:cxn modelId="{72CC2B49-BB2F-437E-A63B-DF5074754B86}" type="presParOf" srcId="{48AF32AA-D214-4F04-B3E7-F3B3753293BA}" destId="{FB3E39A1-6DAF-4A65-AF0E-FC0B45942CCF}" srcOrd="1" destOrd="0" presId="urn:microsoft.com/office/officeart/2005/8/layout/orgChart1"/>
    <dgm:cxn modelId="{590375FE-066D-41EF-B4F1-0833E56FFB9F}" type="presParOf" srcId="{AC3EC82F-A1E1-420D-913A-A628FC7ADC25}" destId="{78A10468-29BC-4AB2-8B57-6C988F7A05C8}" srcOrd="1" destOrd="0" presId="urn:microsoft.com/office/officeart/2005/8/layout/orgChart1"/>
    <dgm:cxn modelId="{E0D03A46-480E-4717-B03C-00794A64D479}" type="presParOf" srcId="{AC3EC82F-A1E1-420D-913A-A628FC7ADC25}" destId="{F7A868E7-E31B-4776-ADAE-B9D32A811F82}" srcOrd="2" destOrd="0" presId="urn:microsoft.com/office/officeart/2005/8/layout/orgChart1"/>
    <dgm:cxn modelId="{5D0CBC2E-999B-448E-B545-73BF0AABAB5C}" type="presParOf" srcId="{53115006-312B-4236-A1D0-688D11BBD9B0}" destId="{82FA1618-B882-4E70-AE79-D3C0B29B2934}" srcOrd="2" destOrd="0" presId="urn:microsoft.com/office/officeart/2005/8/layout/orgChart1"/>
    <dgm:cxn modelId="{8400A954-9161-47F2-9314-B126C75940DB}" type="presParOf" srcId="{2323F70E-A6CE-411A-9769-1349046038E3}" destId="{3112B494-40F6-4D37-B5A1-20C685058CF2}" srcOrd="4" destOrd="0" presId="urn:microsoft.com/office/officeart/2005/8/layout/orgChart1"/>
    <dgm:cxn modelId="{959BDE8C-D48D-4FD6-BD8E-ED882A939D61}" type="presParOf" srcId="{2323F70E-A6CE-411A-9769-1349046038E3}" destId="{663AF46C-4C45-4C36-AD45-5DB917E78B29}" srcOrd="5" destOrd="0" presId="urn:microsoft.com/office/officeart/2005/8/layout/orgChart1"/>
    <dgm:cxn modelId="{6D8429B0-5FC2-4949-BCDD-4B973430D7D1}" type="presParOf" srcId="{663AF46C-4C45-4C36-AD45-5DB917E78B29}" destId="{010F725A-DD5C-462D-A772-398C792AD90C}" srcOrd="0" destOrd="0" presId="urn:microsoft.com/office/officeart/2005/8/layout/orgChart1"/>
    <dgm:cxn modelId="{A4E2A2F6-7DC7-473A-AF92-7B586B4C9FB3}" type="presParOf" srcId="{010F725A-DD5C-462D-A772-398C792AD90C}" destId="{025FDC7B-BC0F-4FE1-8E60-A85E9FA4D301}" srcOrd="0" destOrd="0" presId="urn:microsoft.com/office/officeart/2005/8/layout/orgChart1"/>
    <dgm:cxn modelId="{5997BCC6-CAA5-4B96-9BF0-410B6FDA2A0F}" type="presParOf" srcId="{010F725A-DD5C-462D-A772-398C792AD90C}" destId="{59A45A3D-F1D7-470C-9B20-09666D668D51}" srcOrd="1" destOrd="0" presId="urn:microsoft.com/office/officeart/2005/8/layout/orgChart1"/>
    <dgm:cxn modelId="{BF83B810-C2D2-4532-B11F-8EBE836EF985}" type="presParOf" srcId="{663AF46C-4C45-4C36-AD45-5DB917E78B29}" destId="{248FE08C-3F3A-4C3C-AE6D-0E1AC7C9D228}" srcOrd="1" destOrd="0" presId="urn:microsoft.com/office/officeart/2005/8/layout/orgChart1"/>
    <dgm:cxn modelId="{A6DB6399-4BB5-4377-92A5-CFA95195C78A}" type="presParOf" srcId="{248FE08C-3F3A-4C3C-AE6D-0E1AC7C9D228}" destId="{6F6A5B09-0729-4773-8C77-CB52AB376DAF}" srcOrd="0" destOrd="0" presId="urn:microsoft.com/office/officeart/2005/8/layout/orgChart1"/>
    <dgm:cxn modelId="{7130A682-D5AD-4C7F-A751-1A3DF8D6D644}" type="presParOf" srcId="{248FE08C-3F3A-4C3C-AE6D-0E1AC7C9D228}" destId="{26159A6D-0B3C-4E73-9BE4-EEA6D8AEC777}" srcOrd="1" destOrd="0" presId="urn:microsoft.com/office/officeart/2005/8/layout/orgChart1"/>
    <dgm:cxn modelId="{B237EA92-34FD-4910-ACCA-9828D73E45CE}" type="presParOf" srcId="{26159A6D-0B3C-4E73-9BE4-EEA6D8AEC777}" destId="{F4A70D75-5A71-4A23-84BB-B6EAC48464D0}" srcOrd="0" destOrd="0" presId="urn:microsoft.com/office/officeart/2005/8/layout/orgChart1"/>
    <dgm:cxn modelId="{3AFB85CF-D2F8-468B-8B29-33CB3CDD1FE2}" type="presParOf" srcId="{F4A70D75-5A71-4A23-84BB-B6EAC48464D0}" destId="{36F13707-ED52-467F-98B0-2EAA265D7C87}" srcOrd="0" destOrd="0" presId="urn:microsoft.com/office/officeart/2005/8/layout/orgChart1"/>
    <dgm:cxn modelId="{DE555A82-CF25-42B1-834F-129E2100228F}" type="presParOf" srcId="{F4A70D75-5A71-4A23-84BB-B6EAC48464D0}" destId="{F5DF2FC1-96F3-4E9F-B807-7097E9CD905C}" srcOrd="1" destOrd="0" presId="urn:microsoft.com/office/officeart/2005/8/layout/orgChart1"/>
    <dgm:cxn modelId="{B9AD027D-1F44-4B7A-B472-BC8DAC8825C7}" type="presParOf" srcId="{26159A6D-0B3C-4E73-9BE4-EEA6D8AEC777}" destId="{26B453B5-0AA4-4B95-ACCE-73AB53B53590}" srcOrd="1" destOrd="0" presId="urn:microsoft.com/office/officeart/2005/8/layout/orgChart1"/>
    <dgm:cxn modelId="{B7A12191-8B4E-4624-AF51-C83170BDD2FA}" type="presParOf" srcId="{26159A6D-0B3C-4E73-9BE4-EEA6D8AEC777}" destId="{76492F66-7A47-44B4-8D25-AED43659C6E1}" srcOrd="2" destOrd="0" presId="urn:microsoft.com/office/officeart/2005/8/layout/orgChart1"/>
    <dgm:cxn modelId="{098D46EE-F045-4093-A541-35C2528C1C8B}" type="presParOf" srcId="{248FE08C-3F3A-4C3C-AE6D-0E1AC7C9D228}" destId="{93D28FAB-0CED-4F57-A205-0DCA217DC094}" srcOrd="2" destOrd="0" presId="urn:microsoft.com/office/officeart/2005/8/layout/orgChart1"/>
    <dgm:cxn modelId="{ADBF1440-F43A-4C2E-AAD1-8BD17CA764A0}" type="presParOf" srcId="{248FE08C-3F3A-4C3C-AE6D-0E1AC7C9D228}" destId="{80B1802E-D798-4B57-AB0D-576B830698A4}" srcOrd="3" destOrd="0" presId="urn:microsoft.com/office/officeart/2005/8/layout/orgChart1"/>
    <dgm:cxn modelId="{D61C6038-9F54-4642-92E6-58E885234D9E}" type="presParOf" srcId="{80B1802E-D798-4B57-AB0D-576B830698A4}" destId="{9549D94A-8225-44F7-B418-880979412C5C}" srcOrd="0" destOrd="0" presId="urn:microsoft.com/office/officeart/2005/8/layout/orgChart1"/>
    <dgm:cxn modelId="{B8FCB290-EFAE-4E8C-8A7C-C60DDF7FC548}" type="presParOf" srcId="{9549D94A-8225-44F7-B418-880979412C5C}" destId="{E2157968-3BB9-4818-9AF8-C9D0A05E949C}" srcOrd="0" destOrd="0" presId="urn:microsoft.com/office/officeart/2005/8/layout/orgChart1"/>
    <dgm:cxn modelId="{ACE3D009-9711-4E0E-82D3-0D2705ACF9A6}" type="presParOf" srcId="{9549D94A-8225-44F7-B418-880979412C5C}" destId="{A1B71C87-C84E-405D-B14F-71D40B7C1CEA}" srcOrd="1" destOrd="0" presId="urn:microsoft.com/office/officeart/2005/8/layout/orgChart1"/>
    <dgm:cxn modelId="{A0B44084-21D5-4F6B-9AB4-EADF68060358}" type="presParOf" srcId="{80B1802E-D798-4B57-AB0D-576B830698A4}" destId="{54D56124-FA34-4F6D-9C53-632C0DAC4DD1}" srcOrd="1" destOrd="0" presId="urn:microsoft.com/office/officeart/2005/8/layout/orgChart1"/>
    <dgm:cxn modelId="{94A95781-51D0-4C1D-A81F-C4240B34F1CA}" type="presParOf" srcId="{80B1802E-D798-4B57-AB0D-576B830698A4}" destId="{E89A714C-93FA-409F-A510-34F35F516AE5}" srcOrd="2" destOrd="0" presId="urn:microsoft.com/office/officeart/2005/8/layout/orgChart1"/>
    <dgm:cxn modelId="{B06FE82A-5E00-4DCC-A4A4-B70F412F2E47}" type="presParOf" srcId="{663AF46C-4C45-4C36-AD45-5DB917E78B29}" destId="{181F65B8-C06D-4A81-BA64-F1920F7B11D2}" srcOrd="2" destOrd="0" presId="urn:microsoft.com/office/officeart/2005/8/layout/orgChart1"/>
    <dgm:cxn modelId="{AB6491F8-67A9-4BEC-BFF9-1049D1BF8512}" type="presParOf" srcId="{26AD08B4-4194-4A59-B8F1-9792E64DC0F2}" destId="{FEB0BD6E-6B56-4322-BA22-EFA64CE5D002}"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8DB1D2B-2F4A-4C12-A849-5E739C56C4FD}" type="doc">
      <dgm:prSet loTypeId="urn:microsoft.com/office/officeart/2005/8/layout/arrow2" loCatId="process" qsTypeId="urn:microsoft.com/office/officeart/2005/8/quickstyle/simple1" qsCatId="simple" csTypeId="urn:microsoft.com/office/officeart/2005/8/colors/colorful3" csCatId="colorful" phldr="1"/>
      <dgm:spPr/>
    </dgm:pt>
    <dgm:pt modelId="{6D99EA99-AEB7-4167-97D3-8586BF742FC1}">
      <dgm:prSet phldrT="[文字]"/>
      <dgm:spPr/>
      <dgm:t>
        <a:bodyPr/>
        <a:lstStyle/>
        <a:p>
          <a:r>
            <a:rPr lang="en-US" altLang="zh-TW" dirty="0"/>
            <a:t>Extremely</a:t>
          </a:r>
          <a:endParaRPr lang="zh-TW" altLang="en-US" dirty="0"/>
        </a:p>
      </dgm:t>
    </dgm:pt>
    <dgm:pt modelId="{25A2C6DE-BAC6-4462-A062-2BA29C11F586}" type="parTrans" cxnId="{EF4A840E-465E-46BC-AC71-1623E8BBAC8F}">
      <dgm:prSet/>
      <dgm:spPr/>
      <dgm:t>
        <a:bodyPr/>
        <a:lstStyle/>
        <a:p>
          <a:endParaRPr lang="zh-TW" altLang="en-US"/>
        </a:p>
      </dgm:t>
    </dgm:pt>
    <dgm:pt modelId="{1AD5AE2C-B61B-475E-AA7D-57E530E10933}" type="sibTrans" cxnId="{EF4A840E-465E-46BC-AC71-1623E8BBAC8F}">
      <dgm:prSet/>
      <dgm:spPr/>
      <dgm:t>
        <a:bodyPr/>
        <a:lstStyle/>
        <a:p>
          <a:endParaRPr lang="zh-TW" altLang="en-US"/>
        </a:p>
      </dgm:t>
    </dgm:pt>
    <dgm:pt modelId="{3DA3676D-8325-4554-A953-3024B39F3507}">
      <dgm:prSet phldrT="[文字]"/>
      <dgm:spPr/>
      <dgm:t>
        <a:bodyPr/>
        <a:lstStyle/>
        <a:p>
          <a:r>
            <a:rPr lang="en-US" altLang="zh-TW" dirty="0"/>
            <a:t>Moderately</a:t>
          </a:r>
          <a:endParaRPr lang="zh-TW" altLang="en-US" dirty="0"/>
        </a:p>
      </dgm:t>
    </dgm:pt>
    <dgm:pt modelId="{CF4046ED-1D81-4F4A-BC5E-0B80D1AB3950}" type="parTrans" cxnId="{72AAA31B-0890-4CEB-921C-02DC93F126DB}">
      <dgm:prSet/>
      <dgm:spPr/>
      <dgm:t>
        <a:bodyPr/>
        <a:lstStyle/>
        <a:p>
          <a:endParaRPr lang="zh-TW" altLang="en-US"/>
        </a:p>
      </dgm:t>
    </dgm:pt>
    <dgm:pt modelId="{6B528249-C342-4A1A-877C-F096C1DB06D9}" type="sibTrans" cxnId="{72AAA31B-0890-4CEB-921C-02DC93F126DB}">
      <dgm:prSet/>
      <dgm:spPr/>
      <dgm:t>
        <a:bodyPr/>
        <a:lstStyle/>
        <a:p>
          <a:endParaRPr lang="zh-TW" altLang="en-US"/>
        </a:p>
      </dgm:t>
    </dgm:pt>
    <dgm:pt modelId="{CEC38E78-28CC-4B8E-8BF0-C57EDA0071B1}">
      <dgm:prSet phldrT="[文字]"/>
      <dgm:spPr/>
      <dgm:t>
        <a:bodyPr/>
        <a:lstStyle/>
        <a:p>
          <a:r>
            <a:rPr lang="en-US" altLang="zh-TW" dirty="0"/>
            <a:t>Precise</a:t>
          </a:r>
          <a:endParaRPr lang="zh-TW" altLang="en-US" dirty="0"/>
        </a:p>
      </dgm:t>
    </dgm:pt>
    <dgm:pt modelId="{EEBEAF12-734B-4F53-9CB6-35D539949D4F}" type="parTrans" cxnId="{18A52DB5-4D12-4627-A5AF-4D86CFE43A99}">
      <dgm:prSet/>
      <dgm:spPr/>
      <dgm:t>
        <a:bodyPr/>
        <a:lstStyle/>
        <a:p>
          <a:endParaRPr lang="zh-TW" altLang="en-US"/>
        </a:p>
      </dgm:t>
    </dgm:pt>
    <dgm:pt modelId="{4B8E21E0-5F6F-40A3-90ED-CB2A06A3D1B5}" type="sibTrans" cxnId="{18A52DB5-4D12-4627-A5AF-4D86CFE43A99}">
      <dgm:prSet/>
      <dgm:spPr/>
      <dgm:t>
        <a:bodyPr/>
        <a:lstStyle/>
        <a:p>
          <a:endParaRPr lang="zh-TW" altLang="en-US"/>
        </a:p>
      </dgm:t>
    </dgm:pt>
    <dgm:pt modelId="{A4AA34B8-289E-42F9-AF9E-C1E67FE2FB4C}" type="pres">
      <dgm:prSet presAssocID="{08DB1D2B-2F4A-4C12-A849-5E739C56C4FD}" presName="arrowDiagram" presStyleCnt="0">
        <dgm:presLayoutVars>
          <dgm:chMax val="5"/>
          <dgm:dir/>
          <dgm:resizeHandles val="exact"/>
        </dgm:presLayoutVars>
      </dgm:prSet>
      <dgm:spPr/>
    </dgm:pt>
    <dgm:pt modelId="{7586ED84-16B2-43EA-9745-2F92CDC4C625}" type="pres">
      <dgm:prSet presAssocID="{08DB1D2B-2F4A-4C12-A849-5E739C56C4FD}" presName="arrow" presStyleLbl="bgShp" presStyleIdx="0" presStyleCnt="1" custLinFactNeighborX="-185" custLinFactNeighborY="900"/>
      <dgm:spPr/>
    </dgm:pt>
    <dgm:pt modelId="{AB82D461-9E9C-40DA-9944-2ACF648ABFF5}" type="pres">
      <dgm:prSet presAssocID="{08DB1D2B-2F4A-4C12-A849-5E739C56C4FD}" presName="arrowDiagram3" presStyleCnt="0"/>
      <dgm:spPr/>
    </dgm:pt>
    <dgm:pt modelId="{ED79889E-0379-49C5-B612-5B76A630EF95}" type="pres">
      <dgm:prSet presAssocID="{6D99EA99-AEB7-4167-97D3-8586BF742FC1}" presName="bullet3a" presStyleLbl="node1" presStyleIdx="0" presStyleCnt="3"/>
      <dgm:spPr/>
    </dgm:pt>
    <dgm:pt modelId="{2DCD0827-A98E-4C0C-9FBB-7A725BFE66A1}" type="pres">
      <dgm:prSet presAssocID="{6D99EA99-AEB7-4167-97D3-8586BF742FC1}" presName="textBox3a" presStyleLbl="revTx" presStyleIdx="0" presStyleCnt="3">
        <dgm:presLayoutVars>
          <dgm:bulletEnabled val="1"/>
        </dgm:presLayoutVars>
      </dgm:prSet>
      <dgm:spPr/>
    </dgm:pt>
    <dgm:pt modelId="{D20C442B-4C55-47AB-873C-7EDA326D1CEE}" type="pres">
      <dgm:prSet presAssocID="{3DA3676D-8325-4554-A953-3024B39F3507}" presName="bullet3b" presStyleLbl="node1" presStyleIdx="1" presStyleCnt="3"/>
      <dgm:spPr/>
    </dgm:pt>
    <dgm:pt modelId="{506AC562-BB6D-40C9-B774-E9BF00AA8BC7}" type="pres">
      <dgm:prSet presAssocID="{3DA3676D-8325-4554-A953-3024B39F3507}" presName="textBox3b" presStyleLbl="revTx" presStyleIdx="1" presStyleCnt="3">
        <dgm:presLayoutVars>
          <dgm:bulletEnabled val="1"/>
        </dgm:presLayoutVars>
      </dgm:prSet>
      <dgm:spPr/>
    </dgm:pt>
    <dgm:pt modelId="{548A953D-61FC-4DEB-ADC0-2C810BB7A0F6}" type="pres">
      <dgm:prSet presAssocID="{CEC38E78-28CC-4B8E-8BF0-C57EDA0071B1}" presName="bullet3c" presStyleLbl="node1" presStyleIdx="2" presStyleCnt="3"/>
      <dgm:spPr/>
    </dgm:pt>
    <dgm:pt modelId="{89847269-CAC9-47EB-8248-EF38659A7726}" type="pres">
      <dgm:prSet presAssocID="{CEC38E78-28CC-4B8E-8BF0-C57EDA0071B1}" presName="textBox3c" presStyleLbl="revTx" presStyleIdx="2" presStyleCnt="3">
        <dgm:presLayoutVars>
          <dgm:bulletEnabled val="1"/>
        </dgm:presLayoutVars>
      </dgm:prSet>
      <dgm:spPr/>
    </dgm:pt>
  </dgm:ptLst>
  <dgm:cxnLst>
    <dgm:cxn modelId="{EF4A840E-465E-46BC-AC71-1623E8BBAC8F}" srcId="{08DB1D2B-2F4A-4C12-A849-5E739C56C4FD}" destId="{6D99EA99-AEB7-4167-97D3-8586BF742FC1}" srcOrd="0" destOrd="0" parTransId="{25A2C6DE-BAC6-4462-A062-2BA29C11F586}" sibTransId="{1AD5AE2C-B61B-475E-AA7D-57E530E10933}"/>
    <dgm:cxn modelId="{72AAA31B-0890-4CEB-921C-02DC93F126DB}" srcId="{08DB1D2B-2F4A-4C12-A849-5E739C56C4FD}" destId="{3DA3676D-8325-4554-A953-3024B39F3507}" srcOrd="1" destOrd="0" parTransId="{CF4046ED-1D81-4F4A-BC5E-0B80D1AB3950}" sibTransId="{6B528249-C342-4A1A-877C-F096C1DB06D9}"/>
    <dgm:cxn modelId="{EB19A53C-7078-410E-B596-EA0B0CA8ACEF}" type="presOf" srcId="{CEC38E78-28CC-4B8E-8BF0-C57EDA0071B1}" destId="{89847269-CAC9-47EB-8248-EF38659A7726}" srcOrd="0" destOrd="0" presId="urn:microsoft.com/office/officeart/2005/8/layout/arrow2"/>
    <dgm:cxn modelId="{28A0157D-D606-4D13-AFCA-83CE23A54D34}" type="presOf" srcId="{6D99EA99-AEB7-4167-97D3-8586BF742FC1}" destId="{2DCD0827-A98E-4C0C-9FBB-7A725BFE66A1}" srcOrd="0" destOrd="0" presId="urn:microsoft.com/office/officeart/2005/8/layout/arrow2"/>
    <dgm:cxn modelId="{FCA4F79E-0B1B-4A6B-885F-BC5376F1C797}" type="presOf" srcId="{3DA3676D-8325-4554-A953-3024B39F3507}" destId="{506AC562-BB6D-40C9-B774-E9BF00AA8BC7}" srcOrd="0" destOrd="0" presId="urn:microsoft.com/office/officeart/2005/8/layout/arrow2"/>
    <dgm:cxn modelId="{18A52DB5-4D12-4627-A5AF-4D86CFE43A99}" srcId="{08DB1D2B-2F4A-4C12-A849-5E739C56C4FD}" destId="{CEC38E78-28CC-4B8E-8BF0-C57EDA0071B1}" srcOrd="2" destOrd="0" parTransId="{EEBEAF12-734B-4F53-9CB6-35D539949D4F}" sibTransId="{4B8E21E0-5F6F-40A3-90ED-CB2A06A3D1B5}"/>
    <dgm:cxn modelId="{D13205C5-F7F1-408F-BA20-C5FB87B461A9}" type="presOf" srcId="{08DB1D2B-2F4A-4C12-A849-5E739C56C4FD}" destId="{A4AA34B8-289E-42F9-AF9E-C1E67FE2FB4C}" srcOrd="0" destOrd="0" presId="urn:microsoft.com/office/officeart/2005/8/layout/arrow2"/>
    <dgm:cxn modelId="{D59B03EE-EEDB-47E1-BA75-EFF9FBC97A52}" type="presParOf" srcId="{A4AA34B8-289E-42F9-AF9E-C1E67FE2FB4C}" destId="{7586ED84-16B2-43EA-9745-2F92CDC4C625}" srcOrd="0" destOrd="0" presId="urn:microsoft.com/office/officeart/2005/8/layout/arrow2"/>
    <dgm:cxn modelId="{A3A57BAC-9A60-45CF-8CCC-573ABEDFD00B}" type="presParOf" srcId="{A4AA34B8-289E-42F9-AF9E-C1E67FE2FB4C}" destId="{AB82D461-9E9C-40DA-9944-2ACF648ABFF5}" srcOrd="1" destOrd="0" presId="urn:microsoft.com/office/officeart/2005/8/layout/arrow2"/>
    <dgm:cxn modelId="{CE544C50-8734-44CF-A4D4-A503E86FEC9C}" type="presParOf" srcId="{AB82D461-9E9C-40DA-9944-2ACF648ABFF5}" destId="{ED79889E-0379-49C5-B612-5B76A630EF95}" srcOrd="0" destOrd="0" presId="urn:microsoft.com/office/officeart/2005/8/layout/arrow2"/>
    <dgm:cxn modelId="{03A33B99-C7BC-4639-BDD5-87F62730EED9}" type="presParOf" srcId="{AB82D461-9E9C-40DA-9944-2ACF648ABFF5}" destId="{2DCD0827-A98E-4C0C-9FBB-7A725BFE66A1}" srcOrd="1" destOrd="0" presId="urn:microsoft.com/office/officeart/2005/8/layout/arrow2"/>
    <dgm:cxn modelId="{62D3717B-5A80-4433-B559-660717083F0E}" type="presParOf" srcId="{AB82D461-9E9C-40DA-9944-2ACF648ABFF5}" destId="{D20C442B-4C55-47AB-873C-7EDA326D1CEE}" srcOrd="2" destOrd="0" presId="urn:microsoft.com/office/officeart/2005/8/layout/arrow2"/>
    <dgm:cxn modelId="{5275E6CE-83E8-4D0A-AD26-CC4416146717}" type="presParOf" srcId="{AB82D461-9E9C-40DA-9944-2ACF648ABFF5}" destId="{506AC562-BB6D-40C9-B774-E9BF00AA8BC7}" srcOrd="3" destOrd="0" presId="urn:microsoft.com/office/officeart/2005/8/layout/arrow2"/>
    <dgm:cxn modelId="{5B119E9E-E2F9-4F32-888C-4B2B5AB32DEC}" type="presParOf" srcId="{AB82D461-9E9C-40DA-9944-2ACF648ABFF5}" destId="{548A953D-61FC-4DEB-ADC0-2C810BB7A0F6}" srcOrd="4" destOrd="0" presId="urn:microsoft.com/office/officeart/2005/8/layout/arrow2"/>
    <dgm:cxn modelId="{3411972B-4597-46BF-8A58-6AC1A4C52ECF}" type="presParOf" srcId="{AB82D461-9E9C-40DA-9944-2ACF648ABFF5}" destId="{89847269-CAC9-47EB-8248-EF38659A7726}" srcOrd="5" destOrd="0" presId="urn:microsoft.com/office/officeart/2005/8/layout/arrow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DD41B46-A52D-4BAC-808B-4BD8029AA6A3}" type="doc">
      <dgm:prSet loTypeId="urn:microsoft.com/office/officeart/2016/7/layout/VerticalDownArrowProcess" loCatId="process" qsTypeId="urn:microsoft.com/office/officeart/2005/8/quickstyle/simple5" qsCatId="simple" csTypeId="urn:microsoft.com/office/officeart/2005/8/colors/colorful3" csCatId="colorful" phldr="1"/>
      <dgm:spPr/>
      <dgm:t>
        <a:bodyPr/>
        <a:lstStyle/>
        <a:p>
          <a:endParaRPr lang="en-US"/>
        </a:p>
      </dgm:t>
    </dgm:pt>
    <dgm:pt modelId="{EE08B934-75BC-400D-B503-0B6B2B7BDB37}">
      <dgm:prSet custT="1"/>
      <dgm:spPr/>
      <dgm:t>
        <a:bodyPr/>
        <a:lstStyle/>
        <a:p>
          <a:r>
            <a:rPr lang="en-US" sz="2000" b="1" dirty="0"/>
            <a:t>Semantic Ambiguity</a:t>
          </a:r>
          <a:endParaRPr lang="en-US" sz="2000" dirty="0"/>
        </a:p>
      </dgm:t>
    </dgm:pt>
    <dgm:pt modelId="{C7650D5B-F634-45E8-BE4E-5E73F92B97E3}" type="parTrans" cxnId="{911EC993-B194-4E46-B26C-ECEBE22B87A5}">
      <dgm:prSet/>
      <dgm:spPr/>
      <dgm:t>
        <a:bodyPr/>
        <a:lstStyle/>
        <a:p>
          <a:endParaRPr lang="en-US" sz="1800"/>
        </a:p>
      </dgm:t>
    </dgm:pt>
    <dgm:pt modelId="{CFE7605A-B74A-4C0E-B091-2200DAB1F156}" type="sibTrans" cxnId="{911EC993-B194-4E46-B26C-ECEBE22B87A5}">
      <dgm:prSet/>
      <dgm:spPr/>
      <dgm:t>
        <a:bodyPr/>
        <a:lstStyle/>
        <a:p>
          <a:endParaRPr lang="en-US" sz="1800"/>
        </a:p>
      </dgm:t>
    </dgm:pt>
    <dgm:pt modelId="{9ED357F0-4B92-4912-8C15-872BA7811C18}">
      <dgm:prSet custT="1"/>
      <dgm:spPr/>
      <dgm:t>
        <a:bodyPr/>
        <a:lstStyle/>
        <a:p>
          <a:r>
            <a:rPr lang="en-US" sz="2000" dirty="0"/>
            <a:t>Uncertainty about the meaning</a:t>
          </a:r>
        </a:p>
      </dgm:t>
    </dgm:pt>
    <dgm:pt modelId="{8E44D7E2-B834-45D3-A9EA-D7326D03337C}" type="parTrans" cxnId="{49E3D7D2-5B4A-44F1-A481-1C43FD398CE7}">
      <dgm:prSet/>
      <dgm:spPr/>
      <dgm:t>
        <a:bodyPr/>
        <a:lstStyle/>
        <a:p>
          <a:endParaRPr lang="en-US" sz="1800"/>
        </a:p>
      </dgm:t>
    </dgm:pt>
    <dgm:pt modelId="{98605C9F-0BF4-40DD-AE56-2DAAED25BEEC}" type="sibTrans" cxnId="{49E3D7D2-5B4A-44F1-A481-1C43FD398CE7}">
      <dgm:prSet/>
      <dgm:spPr/>
      <dgm:t>
        <a:bodyPr/>
        <a:lstStyle/>
        <a:p>
          <a:endParaRPr lang="en-US" sz="1800"/>
        </a:p>
      </dgm:t>
    </dgm:pt>
    <dgm:pt modelId="{C6DABCAE-053D-4766-8E53-59C7A4B51C5F}">
      <dgm:prSet custT="1"/>
      <dgm:spPr/>
      <dgm:t>
        <a:bodyPr/>
        <a:lstStyle/>
        <a:p>
          <a:r>
            <a:rPr lang="en-US" sz="1600" dirty="0"/>
            <a:t>I will go to </a:t>
          </a:r>
          <a:r>
            <a:rPr lang="en-US" sz="1600" u="sng" dirty="0"/>
            <a:t>bank</a:t>
          </a:r>
          <a:r>
            <a:rPr lang="en-US" sz="1600" dirty="0"/>
            <a:t>.</a:t>
          </a:r>
        </a:p>
      </dgm:t>
    </dgm:pt>
    <dgm:pt modelId="{A0A93FFC-E07B-48DA-8930-6360370C0988}" type="parTrans" cxnId="{BFE3A1A5-5C7D-4840-B4F2-27F6E3C0B45F}">
      <dgm:prSet/>
      <dgm:spPr/>
      <dgm:t>
        <a:bodyPr/>
        <a:lstStyle/>
        <a:p>
          <a:endParaRPr lang="en-US" sz="1800"/>
        </a:p>
      </dgm:t>
    </dgm:pt>
    <dgm:pt modelId="{6BE2DD69-DAC1-4173-976F-1933174D3503}" type="sibTrans" cxnId="{BFE3A1A5-5C7D-4840-B4F2-27F6E3C0B45F}">
      <dgm:prSet/>
      <dgm:spPr/>
      <dgm:t>
        <a:bodyPr/>
        <a:lstStyle/>
        <a:p>
          <a:endParaRPr lang="en-US" sz="1800"/>
        </a:p>
      </dgm:t>
    </dgm:pt>
    <dgm:pt modelId="{8E27853C-C65F-46D1-9C7F-2A936B1B3D7D}">
      <dgm:prSet custT="1"/>
      <dgm:spPr/>
      <dgm:t>
        <a:bodyPr/>
        <a:lstStyle/>
        <a:p>
          <a:r>
            <a:rPr lang="en-US" sz="2000" b="1" dirty="0"/>
            <a:t>Syntactical Ambiguity</a:t>
          </a:r>
          <a:endParaRPr lang="en-US" sz="2000" dirty="0"/>
        </a:p>
      </dgm:t>
    </dgm:pt>
    <dgm:pt modelId="{7E8FA624-0E27-43A3-8C67-544CEEB71F2C}" type="parTrans" cxnId="{8B0D05B0-E12E-4B15-94EA-AA2A225766CE}">
      <dgm:prSet/>
      <dgm:spPr/>
      <dgm:t>
        <a:bodyPr/>
        <a:lstStyle/>
        <a:p>
          <a:endParaRPr lang="en-US" sz="1800"/>
        </a:p>
      </dgm:t>
    </dgm:pt>
    <dgm:pt modelId="{EB0C6E97-A963-4CD8-8B9F-728F19264C55}" type="sibTrans" cxnId="{8B0D05B0-E12E-4B15-94EA-AA2A225766CE}">
      <dgm:prSet/>
      <dgm:spPr/>
      <dgm:t>
        <a:bodyPr/>
        <a:lstStyle/>
        <a:p>
          <a:endParaRPr lang="en-US" sz="1800"/>
        </a:p>
      </dgm:t>
    </dgm:pt>
    <dgm:pt modelId="{35806D10-F429-4875-B783-B6BA0792C1A3}">
      <dgm:prSet custT="1"/>
      <dgm:spPr/>
      <dgm:t>
        <a:bodyPr/>
        <a:lstStyle/>
        <a:p>
          <a:r>
            <a:rPr lang="en-US" sz="2000" dirty="0"/>
            <a:t>Faulty grammar or word order</a:t>
          </a:r>
        </a:p>
      </dgm:t>
    </dgm:pt>
    <dgm:pt modelId="{9AFAC42D-86EB-474E-9485-F118000ADA04}" type="parTrans" cxnId="{545BA3AA-8952-4BE1-9BC9-ECDD33CD9A31}">
      <dgm:prSet/>
      <dgm:spPr/>
      <dgm:t>
        <a:bodyPr/>
        <a:lstStyle/>
        <a:p>
          <a:endParaRPr lang="en-US" sz="1800"/>
        </a:p>
      </dgm:t>
    </dgm:pt>
    <dgm:pt modelId="{E9EC3C3C-D589-475F-984B-A84B8303C6B3}" type="sibTrans" cxnId="{545BA3AA-8952-4BE1-9BC9-ECDD33CD9A31}">
      <dgm:prSet/>
      <dgm:spPr/>
      <dgm:t>
        <a:bodyPr/>
        <a:lstStyle/>
        <a:p>
          <a:endParaRPr lang="en-US" sz="1800"/>
        </a:p>
      </dgm:t>
    </dgm:pt>
    <dgm:pt modelId="{85C47501-0BC9-4494-929D-DD346EBA6492}">
      <dgm:prSet custT="1"/>
      <dgm:spPr/>
      <dgm:t>
        <a:bodyPr/>
        <a:lstStyle/>
        <a:p>
          <a:r>
            <a:rPr lang="en-US" sz="1600" dirty="0"/>
            <a:t>Mr. Tan will give </a:t>
          </a:r>
          <a:r>
            <a:rPr lang="en-US" sz="1600" u="sng" dirty="0"/>
            <a:t>a lecture on money game </a:t>
          </a:r>
          <a:r>
            <a:rPr lang="en-US" sz="1600" dirty="0"/>
            <a:t>in the classroom.</a:t>
          </a:r>
        </a:p>
      </dgm:t>
    </dgm:pt>
    <dgm:pt modelId="{235EF10D-CD4C-4798-A0B5-56EC22F2E0B1}" type="parTrans" cxnId="{3E282AF2-B16C-4D83-898B-AE3B1D19AB5E}">
      <dgm:prSet/>
      <dgm:spPr/>
      <dgm:t>
        <a:bodyPr/>
        <a:lstStyle/>
        <a:p>
          <a:endParaRPr lang="en-US" sz="1800"/>
        </a:p>
      </dgm:t>
    </dgm:pt>
    <dgm:pt modelId="{28BC3497-9526-4153-B391-18ED9B77728C}" type="sibTrans" cxnId="{3E282AF2-B16C-4D83-898B-AE3B1D19AB5E}">
      <dgm:prSet/>
      <dgm:spPr/>
      <dgm:t>
        <a:bodyPr/>
        <a:lstStyle/>
        <a:p>
          <a:endParaRPr lang="en-US" sz="1800"/>
        </a:p>
      </dgm:t>
    </dgm:pt>
    <dgm:pt modelId="{34BAB57F-D493-4BC3-B799-96CBD74F1DE7}">
      <dgm:prSet custT="1"/>
      <dgm:spPr/>
      <dgm:t>
        <a:bodyPr/>
        <a:lstStyle/>
        <a:p>
          <a:r>
            <a:rPr lang="en-US" sz="1600" dirty="0"/>
            <a:t>The </a:t>
          </a:r>
          <a:r>
            <a:rPr lang="en-US" sz="1600" u="sng" dirty="0"/>
            <a:t>Japanese teacher </a:t>
          </a:r>
          <a:r>
            <a:rPr lang="en-US" sz="1600" dirty="0"/>
            <a:t>is looking for you.</a:t>
          </a:r>
        </a:p>
      </dgm:t>
    </dgm:pt>
    <dgm:pt modelId="{CE705413-9B70-4BDE-ADF1-F04184B676F4}" type="parTrans" cxnId="{7AABFB99-A963-4A34-A854-3DF7EC0F192C}">
      <dgm:prSet/>
      <dgm:spPr/>
      <dgm:t>
        <a:bodyPr/>
        <a:lstStyle/>
        <a:p>
          <a:endParaRPr lang="zh-TW" altLang="en-US"/>
        </a:p>
      </dgm:t>
    </dgm:pt>
    <dgm:pt modelId="{BECA5157-4D41-4E32-8EE3-A26ABB2AF17F}" type="sibTrans" cxnId="{7AABFB99-A963-4A34-A854-3DF7EC0F192C}">
      <dgm:prSet/>
      <dgm:spPr/>
      <dgm:t>
        <a:bodyPr/>
        <a:lstStyle/>
        <a:p>
          <a:endParaRPr lang="zh-TW" altLang="en-US"/>
        </a:p>
      </dgm:t>
    </dgm:pt>
    <dgm:pt modelId="{DEBAD1AB-A030-4961-855B-71CEF1181A03}">
      <dgm:prSet/>
      <dgm:spPr/>
      <dgm:t>
        <a:bodyPr/>
        <a:lstStyle/>
        <a:p>
          <a:r>
            <a:rPr lang="en-US" altLang="zh-TW" b="1" dirty="0"/>
            <a:t>Referential Ambiguity</a:t>
          </a:r>
          <a:endParaRPr lang="zh-TW" altLang="en-US" b="1" dirty="0"/>
        </a:p>
      </dgm:t>
    </dgm:pt>
    <dgm:pt modelId="{1479F4C4-4CD5-4E11-889C-80359C01E854}" type="parTrans" cxnId="{A8BA30E9-87E3-4DD8-88AD-E292C678B6CD}">
      <dgm:prSet/>
      <dgm:spPr/>
      <dgm:t>
        <a:bodyPr/>
        <a:lstStyle/>
        <a:p>
          <a:endParaRPr lang="zh-TW" altLang="en-US"/>
        </a:p>
      </dgm:t>
    </dgm:pt>
    <dgm:pt modelId="{2430F39E-F7A2-4766-A0A3-BFAC9FE3522E}" type="sibTrans" cxnId="{A8BA30E9-87E3-4DD8-88AD-E292C678B6CD}">
      <dgm:prSet/>
      <dgm:spPr/>
      <dgm:t>
        <a:bodyPr/>
        <a:lstStyle/>
        <a:p>
          <a:endParaRPr lang="zh-TW" altLang="en-US"/>
        </a:p>
      </dgm:t>
    </dgm:pt>
    <dgm:pt modelId="{C12D6BA7-D065-4BFB-A1D6-B38AFDDA4563}">
      <dgm:prSet custT="1"/>
      <dgm:spPr/>
      <dgm:t>
        <a:bodyPr/>
        <a:lstStyle/>
        <a:p>
          <a:r>
            <a:rPr lang="en-US" altLang="zh-TW" sz="2000" dirty="0"/>
            <a:t>Unclear on what a pronoun or object is referring to</a:t>
          </a:r>
          <a:endParaRPr lang="zh-TW" altLang="en-US" sz="2000" dirty="0"/>
        </a:p>
      </dgm:t>
    </dgm:pt>
    <dgm:pt modelId="{4924161C-1D12-45B8-BB59-C47B2A420224}" type="parTrans" cxnId="{5014E349-5884-46A5-BDFB-10D2528C4722}">
      <dgm:prSet/>
      <dgm:spPr/>
      <dgm:t>
        <a:bodyPr/>
        <a:lstStyle/>
        <a:p>
          <a:endParaRPr lang="zh-TW" altLang="en-US"/>
        </a:p>
      </dgm:t>
    </dgm:pt>
    <dgm:pt modelId="{1CE34AE5-CA12-476A-9838-B2D7CB774AC9}" type="sibTrans" cxnId="{5014E349-5884-46A5-BDFB-10D2528C4722}">
      <dgm:prSet/>
      <dgm:spPr/>
      <dgm:t>
        <a:bodyPr/>
        <a:lstStyle/>
        <a:p>
          <a:endParaRPr lang="zh-TW" altLang="en-US"/>
        </a:p>
      </dgm:t>
    </dgm:pt>
    <dgm:pt modelId="{D02D0C9E-F28F-4F35-A332-9AB277C5964A}">
      <dgm:prSet custT="1"/>
      <dgm:spPr/>
      <dgm:t>
        <a:bodyPr/>
        <a:lstStyle/>
        <a:p>
          <a:r>
            <a:rPr lang="en-US" sz="1600" dirty="0"/>
            <a:t>He will finish </a:t>
          </a:r>
          <a:r>
            <a:rPr lang="en-US" sz="1600" u="sng" dirty="0"/>
            <a:t>his</a:t>
          </a:r>
          <a:r>
            <a:rPr lang="en-US" sz="1600" dirty="0"/>
            <a:t> job.</a:t>
          </a:r>
          <a:endParaRPr lang="zh-TW" altLang="en-US" sz="1600" dirty="0"/>
        </a:p>
      </dgm:t>
    </dgm:pt>
    <dgm:pt modelId="{4F20F05E-3BA1-4DC0-B92E-7A1724B8A1F4}" type="parTrans" cxnId="{B64A22BD-4BD2-4710-B1C8-D68338356D88}">
      <dgm:prSet/>
      <dgm:spPr/>
      <dgm:t>
        <a:bodyPr/>
        <a:lstStyle/>
        <a:p>
          <a:endParaRPr lang="zh-TW" altLang="en-US"/>
        </a:p>
      </dgm:t>
    </dgm:pt>
    <dgm:pt modelId="{F45905B7-9E79-4A93-9E9D-38F11F37DB57}" type="sibTrans" cxnId="{B64A22BD-4BD2-4710-B1C8-D68338356D88}">
      <dgm:prSet/>
      <dgm:spPr/>
      <dgm:t>
        <a:bodyPr/>
        <a:lstStyle/>
        <a:p>
          <a:endParaRPr lang="zh-TW" altLang="en-US"/>
        </a:p>
      </dgm:t>
    </dgm:pt>
    <dgm:pt modelId="{663D42E7-B9E7-4B1E-89C4-A83C7FD5963A}">
      <dgm:prSet custT="1"/>
      <dgm:spPr/>
      <dgm:t>
        <a:bodyPr/>
        <a:lstStyle/>
        <a:p>
          <a:r>
            <a:rPr lang="en-US" sz="1600" dirty="0"/>
            <a:t>John saw Mike on the roof </a:t>
          </a:r>
          <a:r>
            <a:rPr lang="en-US" sz="1600" u="sng" dirty="0"/>
            <a:t>with a telescope</a:t>
          </a:r>
          <a:r>
            <a:rPr lang="en-US" sz="1600" dirty="0"/>
            <a:t>.</a:t>
          </a:r>
        </a:p>
      </dgm:t>
    </dgm:pt>
    <dgm:pt modelId="{A15CF88C-EF11-42D0-AEEE-B18FA7838621}" type="parTrans" cxnId="{B832AEB5-AEBC-41C1-AB6F-7AC8FA505611}">
      <dgm:prSet/>
      <dgm:spPr/>
      <dgm:t>
        <a:bodyPr/>
        <a:lstStyle/>
        <a:p>
          <a:endParaRPr lang="zh-TW" altLang="en-US"/>
        </a:p>
      </dgm:t>
    </dgm:pt>
    <dgm:pt modelId="{5C8D6E30-2FFB-4164-8383-54C8A6763EDF}" type="sibTrans" cxnId="{B832AEB5-AEBC-41C1-AB6F-7AC8FA505611}">
      <dgm:prSet/>
      <dgm:spPr/>
      <dgm:t>
        <a:bodyPr/>
        <a:lstStyle/>
        <a:p>
          <a:endParaRPr lang="zh-TW" altLang="en-US"/>
        </a:p>
      </dgm:t>
    </dgm:pt>
    <dgm:pt modelId="{2A9C534F-5B80-4281-B9A9-F9D9DDC7716D}">
      <dgm:prSet custT="1"/>
      <dgm:spPr/>
      <dgm:t>
        <a:bodyPr/>
        <a:lstStyle/>
        <a:p>
          <a:r>
            <a:rPr lang="en-US" altLang="zh-TW" sz="1600" dirty="0"/>
            <a:t>John hit Mike with </a:t>
          </a:r>
          <a:r>
            <a:rPr lang="en-US" altLang="zh-TW" sz="1600" u="sng" dirty="0"/>
            <a:t>his</a:t>
          </a:r>
          <a:r>
            <a:rPr lang="en-US" altLang="zh-TW" sz="1600" dirty="0"/>
            <a:t> phone. Then </a:t>
          </a:r>
          <a:r>
            <a:rPr lang="en-US" altLang="zh-TW" sz="1600" u="sng" dirty="0"/>
            <a:t>he</a:t>
          </a:r>
          <a:r>
            <a:rPr lang="en-US" altLang="zh-TW" sz="1600" u="none" dirty="0"/>
            <a:t> </a:t>
          </a:r>
          <a:r>
            <a:rPr lang="en-US" altLang="zh-TW" sz="1600" dirty="0"/>
            <a:t>died.</a:t>
          </a:r>
          <a:endParaRPr lang="zh-TW" altLang="en-US" sz="1600" dirty="0"/>
        </a:p>
      </dgm:t>
    </dgm:pt>
    <dgm:pt modelId="{FEC920B9-FC11-4A05-8734-A9A55C17149B}" type="parTrans" cxnId="{3BA61077-CCD2-4685-9B72-A47C3D720EC9}">
      <dgm:prSet/>
      <dgm:spPr/>
      <dgm:t>
        <a:bodyPr/>
        <a:lstStyle/>
        <a:p>
          <a:endParaRPr lang="zh-TW" altLang="en-US"/>
        </a:p>
      </dgm:t>
    </dgm:pt>
    <dgm:pt modelId="{9B3D12E3-6F31-4575-9D4D-CD02554EDDD7}" type="sibTrans" cxnId="{3BA61077-CCD2-4685-9B72-A47C3D720EC9}">
      <dgm:prSet/>
      <dgm:spPr/>
      <dgm:t>
        <a:bodyPr/>
        <a:lstStyle/>
        <a:p>
          <a:endParaRPr lang="zh-TW" altLang="en-US"/>
        </a:p>
      </dgm:t>
    </dgm:pt>
    <dgm:pt modelId="{B04FF322-A586-4FFB-8940-45180C9C5DEC}" type="pres">
      <dgm:prSet presAssocID="{7DD41B46-A52D-4BAC-808B-4BD8029AA6A3}" presName="Name0" presStyleCnt="0">
        <dgm:presLayoutVars>
          <dgm:dir/>
          <dgm:animLvl val="lvl"/>
          <dgm:resizeHandles val="exact"/>
        </dgm:presLayoutVars>
      </dgm:prSet>
      <dgm:spPr/>
    </dgm:pt>
    <dgm:pt modelId="{D45E632B-09E4-45B9-9C7B-3F8D57CB1B4E}" type="pres">
      <dgm:prSet presAssocID="{DEBAD1AB-A030-4961-855B-71CEF1181A03}" presName="boxAndChildren" presStyleCnt="0"/>
      <dgm:spPr/>
    </dgm:pt>
    <dgm:pt modelId="{065FDF95-69CF-425D-ADC2-F982CDFAF6B6}" type="pres">
      <dgm:prSet presAssocID="{DEBAD1AB-A030-4961-855B-71CEF1181A03}" presName="parentTextBox" presStyleLbl="alignNode1" presStyleIdx="0" presStyleCnt="3"/>
      <dgm:spPr/>
    </dgm:pt>
    <dgm:pt modelId="{C918A103-B82A-439D-B4D2-B5DE9424B4D1}" type="pres">
      <dgm:prSet presAssocID="{DEBAD1AB-A030-4961-855B-71CEF1181A03}" presName="descendantBox" presStyleLbl="bgAccFollowNode1" presStyleIdx="0" presStyleCnt="3"/>
      <dgm:spPr/>
    </dgm:pt>
    <dgm:pt modelId="{07E4F8ED-F2DA-4F61-8196-69ECB86D012B}" type="pres">
      <dgm:prSet presAssocID="{EB0C6E97-A963-4CD8-8B9F-728F19264C55}" presName="sp" presStyleCnt="0"/>
      <dgm:spPr/>
    </dgm:pt>
    <dgm:pt modelId="{724DA069-CF95-4322-85C0-1F698E0999BA}" type="pres">
      <dgm:prSet presAssocID="{8E27853C-C65F-46D1-9C7F-2A936B1B3D7D}" presName="arrowAndChildren" presStyleCnt="0"/>
      <dgm:spPr/>
    </dgm:pt>
    <dgm:pt modelId="{611A8162-C452-4336-AAB2-59EBD67C0547}" type="pres">
      <dgm:prSet presAssocID="{8E27853C-C65F-46D1-9C7F-2A936B1B3D7D}" presName="parentTextArrow" presStyleLbl="node1" presStyleIdx="0" presStyleCnt="0"/>
      <dgm:spPr/>
    </dgm:pt>
    <dgm:pt modelId="{F02B41BD-5154-4760-80D0-F5E52213141F}" type="pres">
      <dgm:prSet presAssocID="{8E27853C-C65F-46D1-9C7F-2A936B1B3D7D}" presName="arrow" presStyleLbl="alignNode1" presStyleIdx="1" presStyleCnt="3"/>
      <dgm:spPr/>
    </dgm:pt>
    <dgm:pt modelId="{1B3B33EC-09D4-4FCA-ABC4-53984760E761}" type="pres">
      <dgm:prSet presAssocID="{8E27853C-C65F-46D1-9C7F-2A936B1B3D7D}" presName="descendantArrow" presStyleLbl="bgAccFollowNode1" presStyleIdx="1" presStyleCnt="3"/>
      <dgm:spPr/>
    </dgm:pt>
    <dgm:pt modelId="{53954BCC-E88E-48DA-8E78-E3863C7ABB8D}" type="pres">
      <dgm:prSet presAssocID="{CFE7605A-B74A-4C0E-B091-2200DAB1F156}" presName="sp" presStyleCnt="0"/>
      <dgm:spPr/>
    </dgm:pt>
    <dgm:pt modelId="{0B26E398-559B-4CC6-9D6F-0A555E1BFE09}" type="pres">
      <dgm:prSet presAssocID="{EE08B934-75BC-400D-B503-0B6B2B7BDB37}" presName="arrowAndChildren" presStyleCnt="0"/>
      <dgm:spPr/>
    </dgm:pt>
    <dgm:pt modelId="{6F4DB2FF-5633-473C-B393-328116D63DF8}" type="pres">
      <dgm:prSet presAssocID="{EE08B934-75BC-400D-B503-0B6B2B7BDB37}" presName="parentTextArrow" presStyleLbl="node1" presStyleIdx="0" presStyleCnt="0"/>
      <dgm:spPr/>
    </dgm:pt>
    <dgm:pt modelId="{14B749ED-7300-49DA-B427-66FA506A7143}" type="pres">
      <dgm:prSet presAssocID="{EE08B934-75BC-400D-B503-0B6B2B7BDB37}" presName="arrow" presStyleLbl="alignNode1" presStyleIdx="2" presStyleCnt="3"/>
      <dgm:spPr/>
    </dgm:pt>
    <dgm:pt modelId="{E531B25F-195D-4DBE-AF6E-589B32BD48F0}" type="pres">
      <dgm:prSet presAssocID="{EE08B934-75BC-400D-B503-0B6B2B7BDB37}" presName="descendantArrow" presStyleLbl="bgAccFollowNode1" presStyleIdx="2" presStyleCnt="3"/>
      <dgm:spPr/>
    </dgm:pt>
  </dgm:ptLst>
  <dgm:cxnLst>
    <dgm:cxn modelId="{4DD5320C-1718-4EC7-8870-262271080995}" type="presOf" srcId="{C6DABCAE-053D-4766-8E53-59C7A4B51C5F}" destId="{E531B25F-195D-4DBE-AF6E-589B32BD48F0}" srcOrd="0" destOrd="1" presId="urn:microsoft.com/office/officeart/2016/7/layout/VerticalDownArrowProcess"/>
    <dgm:cxn modelId="{96E19B14-E766-4315-A71B-2CC666A6CC22}" type="presOf" srcId="{7DD41B46-A52D-4BAC-808B-4BD8029AA6A3}" destId="{B04FF322-A586-4FFB-8940-45180C9C5DEC}" srcOrd="0" destOrd="0" presId="urn:microsoft.com/office/officeart/2016/7/layout/VerticalDownArrowProcess"/>
    <dgm:cxn modelId="{F9AA9021-E510-40D6-B9AB-9E535C1B4FD1}" type="presOf" srcId="{2A9C534F-5B80-4281-B9A9-F9D9DDC7716D}" destId="{C918A103-B82A-439D-B4D2-B5DE9424B4D1}" srcOrd="0" destOrd="2" presId="urn:microsoft.com/office/officeart/2016/7/layout/VerticalDownArrowProcess"/>
    <dgm:cxn modelId="{33B0D633-E124-45AC-B905-D47DE4877A65}" type="presOf" srcId="{85C47501-0BC9-4494-929D-DD346EBA6492}" destId="{1B3B33EC-09D4-4FCA-ABC4-53984760E761}" srcOrd="0" destOrd="1" presId="urn:microsoft.com/office/officeart/2016/7/layout/VerticalDownArrowProcess"/>
    <dgm:cxn modelId="{19C9F13D-5437-431D-A726-1B26E5E58D7D}" type="presOf" srcId="{EE08B934-75BC-400D-B503-0B6B2B7BDB37}" destId="{14B749ED-7300-49DA-B427-66FA506A7143}" srcOrd="1" destOrd="0" presId="urn:microsoft.com/office/officeart/2016/7/layout/VerticalDownArrowProcess"/>
    <dgm:cxn modelId="{11AB0662-E594-4871-B3A0-A01B2687D5FC}" type="presOf" srcId="{DEBAD1AB-A030-4961-855B-71CEF1181A03}" destId="{065FDF95-69CF-425D-ADC2-F982CDFAF6B6}" srcOrd="0" destOrd="0" presId="urn:microsoft.com/office/officeart/2016/7/layout/VerticalDownArrowProcess"/>
    <dgm:cxn modelId="{E5275262-4398-44B3-B320-A8D73E0CEA9B}" type="presOf" srcId="{9ED357F0-4B92-4912-8C15-872BA7811C18}" destId="{E531B25F-195D-4DBE-AF6E-589B32BD48F0}" srcOrd="0" destOrd="0" presId="urn:microsoft.com/office/officeart/2016/7/layout/VerticalDownArrowProcess"/>
    <dgm:cxn modelId="{5014E349-5884-46A5-BDFB-10D2528C4722}" srcId="{DEBAD1AB-A030-4961-855B-71CEF1181A03}" destId="{C12D6BA7-D065-4BFB-A1D6-B38AFDDA4563}" srcOrd="0" destOrd="0" parTransId="{4924161C-1D12-45B8-BB59-C47B2A420224}" sibTransId="{1CE34AE5-CA12-476A-9838-B2D7CB774AC9}"/>
    <dgm:cxn modelId="{E921E26D-D113-4F16-A22A-C9CAD5D5EA88}" type="presOf" srcId="{34BAB57F-D493-4BC3-B799-96CBD74F1DE7}" destId="{E531B25F-195D-4DBE-AF6E-589B32BD48F0}" srcOrd="0" destOrd="2" presId="urn:microsoft.com/office/officeart/2016/7/layout/VerticalDownArrowProcess"/>
    <dgm:cxn modelId="{3BA61077-CCD2-4685-9B72-A47C3D720EC9}" srcId="{C12D6BA7-D065-4BFB-A1D6-B38AFDDA4563}" destId="{2A9C534F-5B80-4281-B9A9-F9D9DDC7716D}" srcOrd="1" destOrd="0" parTransId="{FEC920B9-FC11-4A05-8734-A9A55C17149B}" sibTransId="{9B3D12E3-6F31-4575-9D4D-CD02554EDDD7}"/>
    <dgm:cxn modelId="{09B62F8A-6454-4C91-B172-54D7BE826EA9}" type="presOf" srcId="{EE08B934-75BC-400D-B503-0B6B2B7BDB37}" destId="{6F4DB2FF-5633-473C-B393-328116D63DF8}" srcOrd="0" destOrd="0" presId="urn:microsoft.com/office/officeart/2016/7/layout/VerticalDownArrowProcess"/>
    <dgm:cxn modelId="{911EC993-B194-4E46-B26C-ECEBE22B87A5}" srcId="{7DD41B46-A52D-4BAC-808B-4BD8029AA6A3}" destId="{EE08B934-75BC-400D-B503-0B6B2B7BDB37}" srcOrd="0" destOrd="0" parTransId="{C7650D5B-F634-45E8-BE4E-5E73F92B97E3}" sibTransId="{CFE7605A-B74A-4C0E-B091-2200DAB1F156}"/>
    <dgm:cxn modelId="{7AABFB99-A963-4A34-A854-3DF7EC0F192C}" srcId="{9ED357F0-4B92-4912-8C15-872BA7811C18}" destId="{34BAB57F-D493-4BC3-B799-96CBD74F1DE7}" srcOrd="1" destOrd="0" parTransId="{CE705413-9B70-4BDE-ADF1-F04184B676F4}" sibTransId="{BECA5157-4D41-4E32-8EE3-A26ABB2AF17F}"/>
    <dgm:cxn modelId="{944A5B9F-99DD-49F1-87D7-12F67D8F1E7A}" type="presOf" srcId="{35806D10-F429-4875-B783-B6BA0792C1A3}" destId="{1B3B33EC-09D4-4FCA-ABC4-53984760E761}" srcOrd="0" destOrd="0" presId="urn:microsoft.com/office/officeart/2016/7/layout/VerticalDownArrowProcess"/>
    <dgm:cxn modelId="{6BB935A2-B1FF-475C-ACB2-D801FC040767}" type="presOf" srcId="{663D42E7-B9E7-4B1E-89C4-A83C7FD5963A}" destId="{1B3B33EC-09D4-4FCA-ABC4-53984760E761}" srcOrd="0" destOrd="2" presId="urn:microsoft.com/office/officeart/2016/7/layout/VerticalDownArrowProcess"/>
    <dgm:cxn modelId="{BFE3A1A5-5C7D-4840-B4F2-27F6E3C0B45F}" srcId="{9ED357F0-4B92-4912-8C15-872BA7811C18}" destId="{C6DABCAE-053D-4766-8E53-59C7A4B51C5F}" srcOrd="0" destOrd="0" parTransId="{A0A93FFC-E07B-48DA-8930-6360370C0988}" sibTransId="{6BE2DD69-DAC1-4173-976F-1933174D3503}"/>
    <dgm:cxn modelId="{545BA3AA-8952-4BE1-9BC9-ECDD33CD9A31}" srcId="{8E27853C-C65F-46D1-9C7F-2A936B1B3D7D}" destId="{35806D10-F429-4875-B783-B6BA0792C1A3}" srcOrd="0" destOrd="0" parTransId="{9AFAC42D-86EB-474E-9485-F118000ADA04}" sibTransId="{E9EC3C3C-D589-475F-984B-A84B8303C6B3}"/>
    <dgm:cxn modelId="{9D38E2AD-C013-4F6B-9EC1-F1D872921C6E}" type="presOf" srcId="{D02D0C9E-F28F-4F35-A332-9AB277C5964A}" destId="{C918A103-B82A-439D-B4D2-B5DE9424B4D1}" srcOrd="0" destOrd="1" presId="urn:microsoft.com/office/officeart/2016/7/layout/VerticalDownArrowProcess"/>
    <dgm:cxn modelId="{8B0D05B0-E12E-4B15-94EA-AA2A225766CE}" srcId="{7DD41B46-A52D-4BAC-808B-4BD8029AA6A3}" destId="{8E27853C-C65F-46D1-9C7F-2A936B1B3D7D}" srcOrd="1" destOrd="0" parTransId="{7E8FA624-0E27-43A3-8C67-544CEEB71F2C}" sibTransId="{EB0C6E97-A963-4CD8-8B9F-728F19264C55}"/>
    <dgm:cxn modelId="{B832AEB5-AEBC-41C1-AB6F-7AC8FA505611}" srcId="{35806D10-F429-4875-B783-B6BA0792C1A3}" destId="{663D42E7-B9E7-4B1E-89C4-A83C7FD5963A}" srcOrd="1" destOrd="0" parTransId="{A15CF88C-EF11-42D0-AEEE-B18FA7838621}" sibTransId="{5C8D6E30-2FFB-4164-8383-54C8A6763EDF}"/>
    <dgm:cxn modelId="{B64A22BD-4BD2-4710-B1C8-D68338356D88}" srcId="{C12D6BA7-D065-4BFB-A1D6-B38AFDDA4563}" destId="{D02D0C9E-F28F-4F35-A332-9AB277C5964A}" srcOrd="0" destOrd="0" parTransId="{4F20F05E-3BA1-4DC0-B92E-7A1724B8A1F4}" sibTransId="{F45905B7-9E79-4A93-9E9D-38F11F37DB57}"/>
    <dgm:cxn modelId="{D77E15CD-E31C-4316-B0AA-466F9FEECA02}" type="presOf" srcId="{8E27853C-C65F-46D1-9C7F-2A936B1B3D7D}" destId="{611A8162-C452-4336-AAB2-59EBD67C0547}" srcOrd="0" destOrd="0" presId="urn:microsoft.com/office/officeart/2016/7/layout/VerticalDownArrowProcess"/>
    <dgm:cxn modelId="{8A8E64D2-F6F2-4EA9-A675-030781C46ABF}" type="presOf" srcId="{C12D6BA7-D065-4BFB-A1D6-B38AFDDA4563}" destId="{C918A103-B82A-439D-B4D2-B5DE9424B4D1}" srcOrd="0" destOrd="0" presId="urn:microsoft.com/office/officeart/2016/7/layout/VerticalDownArrowProcess"/>
    <dgm:cxn modelId="{49E3D7D2-5B4A-44F1-A481-1C43FD398CE7}" srcId="{EE08B934-75BC-400D-B503-0B6B2B7BDB37}" destId="{9ED357F0-4B92-4912-8C15-872BA7811C18}" srcOrd="0" destOrd="0" parTransId="{8E44D7E2-B834-45D3-A9EA-D7326D03337C}" sibTransId="{98605C9F-0BF4-40DD-AE56-2DAAED25BEEC}"/>
    <dgm:cxn modelId="{A8BA30E9-87E3-4DD8-88AD-E292C678B6CD}" srcId="{7DD41B46-A52D-4BAC-808B-4BD8029AA6A3}" destId="{DEBAD1AB-A030-4961-855B-71CEF1181A03}" srcOrd="2" destOrd="0" parTransId="{1479F4C4-4CD5-4E11-889C-80359C01E854}" sibTransId="{2430F39E-F7A2-4766-A0A3-BFAC9FE3522E}"/>
    <dgm:cxn modelId="{B0A6E8EA-9E28-4C9B-B0DB-6E8C8206BEAD}" type="presOf" srcId="{8E27853C-C65F-46D1-9C7F-2A936B1B3D7D}" destId="{F02B41BD-5154-4760-80D0-F5E52213141F}" srcOrd="1" destOrd="0" presId="urn:microsoft.com/office/officeart/2016/7/layout/VerticalDownArrowProcess"/>
    <dgm:cxn modelId="{3E282AF2-B16C-4D83-898B-AE3B1D19AB5E}" srcId="{35806D10-F429-4875-B783-B6BA0792C1A3}" destId="{85C47501-0BC9-4494-929D-DD346EBA6492}" srcOrd="0" destOrd="0" parTransId="{235EF10D-CD4C-4798-A0B5-56EC22F2E0B1}" sibTransId="{28BC3497-9526-4153-B391-18ED9B77728C}"/>
    <dgm:cxn modelId="{1203641A-B6A7-42C7-ADE6-58609DCCEC9F}" type="presParOf" srcId="{B04FF322-A586-4FFB-8940-45180C9C5DEC}" destId="{D45E632B-09E4-45B9-9C7B-3F8D57CB1B4E}" srcOrd="0" destOrd="0" presId="urn:microsoft.com/office/officeart/2016/7/layout/VerticalDownArrowProcess"/>
    <dgm:cxn modelId="{DBF80859-E425-4A52-B4DA-A3734A9FE526}" type="presParOf" srcId="{D45E632B-09E4-45B9-9C7B-3F8D57CB1B4E}" destId="{065FDF95-69CF-425D-ADC2-F982CDFAF6B6}" srcOrd="0" destOrd="0" presId="urn:microsoft.com/office/officeart/2016/7/layout/VerticalDownArrowProcess"/>
    <dgm:cxn modelId="{CDD1CCCB-6C5E-49D6-BB21-A829FE63E14F}" type="presParOf" srcId="{D45E632B-09E4-45B9-9C7B-3F8D57CB1B4E}" destId="{C918A103-B82A-439D-B4D2-B5DE9424B4D1}" srcOrd="1" destOrd="0" presId="urn:microsoft.com/office/officeart/2016/7/layout/VerticalDownArrowProcess"/>
    <dgm:cxn modelId="{0C1B50FB-AEC4-427D-B669-2A8EE79E34D8}" type="presParOf" srcId="{B04FF322-A586-4FFB-8940-45180C9C5DEC}" destId="{07E4F8ED-F2DA-4F61-8196-69ECB86D012B}" srcOrd="1" destOrd="0" presId="urn:microsoft.com/office/officeart/2016/7/layout/VerticalDownArrowProcess"/>
    <dgm:cxn modelId="{F82F4987-E2BF-4330-B984-1E46449ACB8D}" type="presParOf" srcId="{B04FF322-A586-4FFB-8940-45180C9C5DEC}" destId="{724DA069-CF95-4322-85C0-1F698E0999BA}" srcOrd="2" destOrd="0" presId="urn:microsoft.com/office/officeart/2016/7/layout/VerticalDownArrowProcess"/>
    <dgm:cxn modelId="{770EB892-649C-43EC-A078-21201400DBBB}" type="presParOf" srcId="{724DA069-CF95-4322-85C0-1F698E0999BA}" destId="{611A8162-C452-4336-AAB2-59EBD67C0547}" srcOrd="0" destOrd="0" presId="urn:microsoft.com/office/officeart/2016/7/layout/VerticalDownArrowProcess"/>
    <dgm:cxn modelId="{EDD6B170-D06A-4821-89BD-26811FF66F0D}" type="presParOf" srcId="{724DA069-CF95-4322-85C0-1F698E0999BA}" destId="{F02B41BD-5154-4760-80D0-F5E52213141F}" srcOrd="1" destOrd="0" presId="urn:microsoft.com/office/officeart/2016/7/layout/VerticalDownArrowProcess"/>
    <dgm:cxn modelId="{E429EC0D-056A-47F0-A143-68ADF467AEA5}" type="presParOf" srcId="{724DA069-CF95-4322-85C0-1F698E0999BA}" destId="{1B3B33EC-09D4-4FCA-ABC4-53984760E761}" srcOrd="2" destOrd="0" presId="urn:microsoft.com/office/officeart/2016/7/layout/VerticalDownArrowProcess"/>
    <dgm:cxn modelId="{C1D0F7F7-C1C0-4630-BE7E-B1A6E495FFBE}" type="presParOf" srcId="{B04FF322-A586-4FFB-8940-45180C9C5DEC}" destId="{53954BCC-E88E-48DA-8E78-E3863C7ABB8D}" srcOrd="3" destOrd="0" presId="urn:microsoft.com/office/officeart/2016/7/layout/VerticalDownArrowProcess"/>
    <dgm:cxn modelId="{544E1620-FE14-4F99-AFE1-79CBCADC5D06}" type="presParOf" srcId="{B04FF322-A586-4FFB-8940-45180C9C5DEC}" destId="{0B26E398-559B-4CC6-9D6F-0A555E1BFE09}" srcOrd="4" destOrd="0" presId="urn:microsoft.com/office/officeart/2016/7/layout/VerticalDownArrowProcess"/>
    <dgm:cxn modelId="{811972DA-300E-4CFC-8779-3EAB906A1EC6}" type="presParOf" srcId="{0B26E398-559B-4CC6-9D6F-0A555E1BFE09}" destId="{6F4DB2FF-5633-473C-B393-328116D63DF8}" srcOrd="0" destOrd="0" presId="urn:microsoft.com/office/officeart/2016/7/layout/VerticalDownArrowProcess"/>
    <dgm:cxn modelId="{02EA0D2F-A0DB-4115-9545-B3BFE05191DD}" type="presParOf" srcId="{0B26E398-559B-4CC6-9D6F-0A555E1BFE09}" destId="{14B749ED-7300-49DA-B427-66FA506A7143}" srcOrd="1" destOrd="0" presId="urn:microsoft.com/office/officeart/2016/7/layout/VerticalDownArrowProcess"/>
    <dgm:cxn modelId="{D66EE21B-D1D7-4C60-9CF5-8D666658D2D3}" type="presParOf" srcId="{0B26E398-559B-4CC6-9D6F-0A555E1BFE09}" destId="{E531B25F-195D-4DBE-AF6E-589B32BD48F0}" srcOrd="2" destOrd="0" presId="urn:microsoft.com/office/officeart/2016/7/layout/VerticalDownArrow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D28FAB-0CED-4F57-A205-0DCA217DC094}">
      <dsp:nvSpPr>
        <dsp:cNvPr id="0" name=""/>
        <dsp:cNvSpPr/>
      </dsp:nvSpPr>
      <dsp:spPr>
        <a:xfrm>
          <a:off x="5686729" y="1544995"/>
          <a:ext cx="191374" cy="1492720"/>
        </a:xfrm>
        <a:custGeom>
          <a:avLst/>
          <a:gdLst/>
          <a:ahLst/>
          <a:cxnLst/>
          <a:rect l="0" t="0" r="0" b="0"/>
          <a:pathLst>
            <a:path>
              <a:moveTo>
                <a:pt x="0" y="0"/>
              </a:moveTo>
              <a:lnTo>
                <a:pt x="0" y="1492720"/>
              </a:lnTo>
              <a:lnTo>
                <a:pt x="191374" y="1492720"/>
              </a:lnTo>
            </a:path>
          </a:pathLst>
        </a:custGeom>
        <a:noFill/>
        <a:ln w="1905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F6A5B09-0729-4773-8C77-CB52AB376DAF}">
      <dsp:nvSpPr>
        <dsp:cNvPr id="0" name=""/>
        <dsp:cNvSpPr/>
      </dsp:nvSpPr>
      <dsp:spPr>
        <a:xfrm>
          <a:off x="5686729" y="1544995"/>
          <a:ext cx="191374" cy="586881"/>
        </a:xfrm>
        <a:custGeom>
          <a:avLst/>
          <a:gdLst/>
          <a:ahLst/>
          <a:cxnLst/>
          <a:rect l="0" t="0" r="0" b="0"/>
          <a:pathLst>
            <a:path>
              <a:moveTo>
                <a:pt x="0" y="0"/>
              </a:moveTo>
              <a:lnTo>
                <a:pt x="0" y="586881"/>
              </a:lnTo>
              <a:lnTo>
                <a:pt x="191374" y="586881"/>
              </a:lnTo>
            </a:path>
          </a:pathLst>
        </a:custGeom>
        <a:noFill/>
        <a:ln w="1905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112B494-40F6-4D37-B5A1-20C685058CF2}">
      <dsp:nvSpPr>
        <dsp:cNvPr id="0" name=""/>
        <dsp:cNvSpPr/>
      </dsp:nvSpPr>
      <dsp:spPr>
        <a:xfrm>
          <a:off x="4042128" y="639156"/>
          <a:ext cx="2154932" cy="267924"/>
        </a:xfrm>
        <a:custGeom>
          <a:avLst/>
          <a:gdLst/>
          <a:ahLst/>
          <a:cxnLst/>
          <a:rect l="0" t="0" r="0" b="0"/>
          <a:pathLst>
            <a:path>
              <a:moveTo>
                <a:pt x="0" y="0"/>
              </a:moveTo>
              <a:lnTo>
                <a:pt x="0" y="133962"/>
              </a:lnTo>
              <a:lnTo>
                <a:pt x="2154932" y="133962"/>
              </a:lnTo>
              <a:lnTo>
                <a:pt x="2154932" y="267924"/>
              </a:lnTo>
            </a:path>
          </a:pathLst>
        </a:custGeom>
        <a:noFill/>
        <a:ln w="1905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1A9FE4F-A305-40BD-B919-2BE367309A08}">
      <dsp:nvSpPr>
        <dsp:cNvPr id="0" name=""/>
        <dsp:cNvSpPr/>
      </dsp:nvSpPr>
      <dsp:spPr>
        <a:xfrm>
          <a:off x="4972265" y="1544995"/>
          <a:ext cx="191374" cy="2398558"/>
        </a:xfrm>
        <a:custGeom>
          <a:avLst/>
          <a:gdLst/>
          <a:ahLst/>
          <a:cxnLst/>
          <a:rect l="0" t="0" r="0" b="0"/>
          <a:pathLst>
            <a:path>
              <a:moveTo>
                <a:pt x="191374" y="0"/>
              </a:moveTo>
              <a:lnTo>
                <a:pt x="191374" y="2398558"/>
              </a:lnTo>
              <a:lnTo>
                <a:pt x="0" y="2398558"/>
              </a:lnTo>
            </a:path>
          </a:pathLst>
        </a:custGeom>
        <a:noFill/>
        <a:ln w="1905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EA80C06-7F8F-4992-A16A-03F794DAC637}">
      <dsp:nvSpPr>
        <dsp:cNvPr id="0" name=""/>
        <dsp:cNvSpPr/>
      </dsp:nvSpPr>
      <dsp:spPr>
        <a:xfrm>
          <a:off x="4972265" y="1544995"/>
          <a:ext cx="191374" cy="1492720"/>
        </a:xfrm>
        <a:custGeom>
          <a:avLst/>
          <a:gdLst/>
          <a:ahLst/>
          <a:cxnLst/>
          <a:rect l="0" t="0" r="0" b="0"/>
          <a:pathLst>
            <a:path>
              <a:moveTo>
                <a:pt x="191374" y="0"/>
              </a:moveTo>
              <a:lnTo>
                <a:pt x="191374" y="1492720"/>
              </a:lnTo>
              <a:lnTo>
                <a:pt x="0" y="1492720"/>
              </a:lnTo>
            </a:path>
          </a:pathLst>
        </a:custGeom>
        <a:noFill/>
        <a:ln w="1905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574C17C-A6F8-4EB6-AE5A-EA0BE19EC015}">
      <dsp:nvSpPr>
        <dsp:cNvPr id="0" name=""/>
        <dsp:cNvSpPr/>
      </dsp:nvSpPr>
      <dsp:spPr>
        <a:xfrm>
          <a:off x="4972265" y="1544995"/>
          <a:ext cx="191374" cy="586881"/>
        </a:xfrm>
        <a:custGeom>
          <a:avLst/>
          <a:gdLst/>
          <a:ahLst/>
          <a:cxnLst/>
          <a:rect l="0" t="0" r="0" b="0"/>
          <a:pathLst>
            <a:path>
              <a:moveTo>
                <a:pt x="191374" y="0"/>
              </a:moveTo>
              <a:lnTo>
                <a:pt x="191374" y="586881"/>
              </a:lnTo>
              <a:lnTo>
                <a:pt x="0" y="586881"/>
              </a:lnTo>
            </a:path>
          </a:pathLst>
        </a:custGeom>
        <a:noFill/>
        <a:ln w="1905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EC857F6-B5BB-4E75-89A3-A6732EFB92C4}">
      <dsp:nvSpPr>
        <dsp:cNvPr id="0" name=""/>
        <dsp:cNvSpPr/>
      </dsp:nvSpPr>
      <dsp:spPr>
        <a:xfrm>
          <a:off x="4042128" y="639156"/>
          <a:ext cx="611179" cy="267924"/>
        </a:xfrm>
        <a:custGeom>
          <a:avLst/>
          <a:gdLst/>
          <a:ahLst/>
          <a:cxnLst/>
          <a:rect l="0" t="0" r="0" b="0"/>
          <a:pathLst>
            <a:path>
              <a:moveTo>
                <a:pt x="0" y="0"/>
              </a:moveTo>
              <a:lnTo>
                <a:pt x="0" y="133962"/>
              </a:lnTo>
              <a:lnTo>
                <a:pt x="611179" y="133962"/>
              </a:lnTo>
              <a:lnTo>
                <a:pt x="611179" y="267924"/>
              </a:lnTo>
            </a:path>
          </a:pathLst>
        </a:custGeom>
        <a:noFill/>
        <a:ln w="1905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8393862-ACBF-41FD-9C7D-F3A6CF221AC3}">
      <dsp:nvSpPr>
        <dsp:cNvPr id="0" name=""/>
        <dsp:cNvSpPr/>
      </dsp:nvSpPr>
      <dsp:spPr>
        <a:xfrm>
          <a:off x="2206153" y="1544995"/>
          <a:ext cx="191374" cy="1492720"/>
        </a:xfrm>
        <a:custGeom>
          <a:avLst/>
          <a:gdLst/>
          <a:ahLst/>
          <a:cxnLst/>
          <a:rect l="0" t="0" r="0" b="0"/>
          <a:pathLst>
            <a:path>
              <a:moveTo>
                <a:pt x="191374" y="0"/>
              </a:moveTo>
              <a:lnTo>
                <a:pt x="191374" y="1492720"/>
              </a:lnTo>
              <a:lnTo>
                <a:pt x="0" y="1492720"/>
              </a:lnTo>
            </a:path>
          </a:pathLst>
        </a:custGeom>
        <a:noFill/>
        <a:ln w="1905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365A4B0-B018-46EC-804C-36678B8E61A9}">
      <dsp:nvSpPr>
        <dsp:cNvPr id="0" name=""/>
        <dsp:cNvSpPr/>
      </dsp:nvSpPr>
      <dsp:spPr>
        <a:xfrm>
          <a:off x="2206153" y="1544995"/>
          <a:ext cx="191374" cy="586881"/>
        </a:xfrm>
        <a:custGeom>
          <a:avLst/>
          <a:gdLst/>
          <a:ahLst/>
          <a:cxnLst/>
          <a:rect l="0" t="0" r="0" b="0"/>
          <a:pathLst>
            <a:path>
              <a:moveTo>
                <a:pt x="191374" y="0"/>
              </a:moveTo>
              <a:lnTo>
                <a:pt x="191374" y="586881"/>
              </a:lnTo>
              <a:lnTo>
                <a:pt x="0" y="586881"/>
              </a:lnTo>
            </a:path>
          </a:pathLst>
        </a:custGeom>
        <a:noFill/>
        <a:ln w="1905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0ACB143-78A7-485C-85E6-AE36BD10D27E}">
      <dsp:nvSpPr>
        <dsp:cNvPr id="0" name=""/>
        <dsp:cNvSpPr/>
      </dsp:nvSpPr>
      <dsp:spPr>
        <a:xfrm>
          <a:off x="1887196" y="639156"/>
          <a:ext cx="2154932" cy="267924"/>
        </a:xfrm>
        <a:custGeom>
          <a:avLst/>
          <a:gdLst/>
          <a:ahLst/>
          <a:cxnLst/>
          <a:rect l="0" t="0" r="0" b="0"/>
          <a:pathLst>
            <a:path>
              <a:moveTo>
                <a:pt x="2154932" y="0"/>
              </a:moveTo>
              <a:lnTo>
                <a:pt x="2154932" y="133962"/>
              </a:lnTo>
              <a:lnTo>
                <a:pt x="0" y="133962"/>
              </a:lnTo>
              <a:lnTo>
                <a:pt x="0" y="267924"/>
              </a:lnTo>
            </a:path>
          </a:pathLst>
        </a:custGeom>
        <a:noFill/>
        <a:ln w="1905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63D2FC2-9DF1-4ED4-A79F-6F561469B2B7}">
      <dsp:nvSpPr>
        <dsp:cNvPr id="0" name=""/>
        <dsp:cNvSpPr/>
      </dsp:nvSpPr>
      <dsp:spPr>
        <a:xfrm>
          <a:off x="3228609" y="1241"/>
          <a:ext cx="1627039" cy="637914"/>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altLang="zh-TW" sz="2000" kern="1200" dirty="0"/>
            <a:t>Language Pitfalls</a:t>
          </a:r>
          <a:endParaRPr lang="zh-TW" altLang="en-US" sz="2000" kern="1200" dirty="0"/>
        </a:p>
      </dsp:txBody>
      <dsp:txXfrm>
        <a:off x="3228609" y="1241"/>
        <a:ext cx="1627039" cy="637914"/>
      </dsp:txXfrm>
    </dsp:sp>
    <dsp:sp modelId="{C74A66C0-D04F-4CE3-A04C-1C2A1A3799F1}">
      <dsp:nvSpPr>
        <dsp:cNvPr id="0" name=""/>
        <dsp:cNvSpPr/>
      </dsp:nvSpPr>
      <dsp:spPr>
        <a:xfrm>
          <a:off x="1249281" y="907080"/>
          <a:ext cx="1275829" cy="637914"/>
        </a:xfrm>
        <a:prstGeom prst="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altLang="zh-TW" sz="2000" kern="1200" dirty="0"/>
            <a:t>Words</a:t>
          </a:r>
          <a:endParaRPr lang="zh-TW" altLang="en-US" sz="2000" kern="1200" dirty="0"/>
        </a:p>
      </dsp:txBody>
      <dsp:txXfrm>
        <a:off x="1249281" y="907080"/>
        <a:ext cx="1275829" cy="637914"/>
      </dsp:txXfrm>
    </dsp:sp>
    <dsp:sp modelId="{0D0F0EB2-776E-4255-962C-843CF58A5A31}">
      <dsp:nvSpPr>
        <dsp:cNvPr id="0" name=""/>
        <dsp:cNvSpPr/>
      </dsp:nvSpPr>
      <dsp:spPr>
        <a:xfrm>
          <a:off x="930324" y="1812919"/>
          <a:ext cx="1275829" cy="637914"/>
        </a:xfrm>
        <a:prstGeom prst="rect">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altLang="zh-TW" sz="1900" kern="1200" dirty="0"/>
            <a:t>Denotation</a:t>
          </a:r>
          <a:endParaRPr lang="zh-TW" altLang="en-US" sz="1900" kern="1200" dirty="0"/>
        </a:p>
      </dsp:txBody>
      <dsp:txXfrm>
        <a:off x="930324" y="1812919"/>
        <a:ext cx="1275829" cy="637914"/>
      </dsp:txXfrm>
    </dsp:sp>
    <dsp:sp modelId="{725049F4-5917-4592-B2FB-ED40A1A9E56E}">
      <dsp:nvSpPr>
        <dsp:cNvPr id="0" name=""/>
        <dsp:cNvSpPr/>
      </dsp:nvSpPr>
      <dsp:spPr>
        <a:xfrm>
          <a:off x="930324" y="2718757"/>
          <a:ext cx="1275829" cy="637914"/>
        </a:xfrm>
        <a:prstGeom prst="rect">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altLang="zh-TW" sz="1900" kern="1200" dirty="0"/>
            <a:t>Connotation</a:t>
          </a:r>
          <a:endParaRPr lang="zh-TW" altLang="en-US" sz="1900" kern="1200" dirty="0"/>
        </a:p>
      </dsp:txBody>
      <dsp:txXfrm>
        <a:off x="930324" y="2718757"/>
        <a:ext cx="1275829" cy="637914"/>
      </dsp:txXfrm>
    </dsp:sp>
    <dsp:sp modelId="{A7DB1B7D-55CB-4078-BDB4-AA8F918C461E}">
      <dsp:nvSpPr>
        <dsp:cNvPr id="0" name=""/>
        <dsp:cNvSpPr/>
      </dsp:nvSpPr>
      <dsp:spPr>
        <a:xfrm>
          <a:off x="4015393" y="907080"/>
          <a:ext cx="1275829" cy="637914"/>
        </a:xfrm>
        <a:prstGeom prst="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altLang="zh-TW" sz="2000" kern="1200" dirty="0"/>
            <a:t>Unclear / Precision</a:t>
          </a:r>
          <a:endParaRPr lang="zh-TW" altLang="en-US" sz="2000" kern="1200" dirty="0"/>
        </a:p>
      </dsp:txBody>
      <dsp:txXfrm>
        <a:off x="4015393" y="907080"/>
        <a:ext cx="1275829" cy="637914"/>
      </dsp:txXfrm>
    </dsp:sp>
    <dsp:sp modelId="{21C583B7-0BAD-4920-A01B-5952CC09F40D}">
      <dsp:nvSpPr>
        <dsp:cNvPr id="0" name=""/>
        <dsp:cNvSpPr/>
      </dsp:nvSpPr>
      <dsp:spPr>
        <a:xfrm>
          <a:off x="3696436" y="1812919"/>
          <a:ext cx="1275829" cy="637914"/>
        </a:xfrm>
        <a:prstGeom prst="rect">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altLang="zh-TW" sz="2000" kern="1200" dirty="0"/>
            <a:t>Vague</a:t>
          </a:r>
          <a:endParaRPr lang="zh-TW" altLang="en-US" sz="2000" kern="1200" dirty="0"/>
        </a:p>
      </dsp:txBody>
      <dsp:txXfrm>
        <a:off x="3696436" y="1812919"/>
        <a:ext cx="1275829" cy="637914"/>
      </dsp:txXfrm>
    </dsp:sp>
    <dsp:sp modelId="{9EBC2AFF-D343-405A-AEB9-2F6E698D145F}">
      <dsp:nvSpPr>
        <dsp:cNvPr id="0" name=""/>
        <dsp:cNvSpPr/>
      </dsp:nvSpPr>
      <dsp:spPr>
        <a:xfrm>
          <a:off x="2474077" y="2718757"/>
          <a:ext cx="2498188" cy="637914"/>
        </a:xfrm>
        <a:prstGeom prst="rect">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altLang="zh-TW" sz="2000" kern="1200" dirty="0"/>
            <a:t>Over-generality</a:t>
          </a:r>
          <a:endParaRPr lang="zh-TW" altLang="en-US" sz="2000" kern="1200" dirty="0"/>
        </a:p>
      </dsp:txBody>
      <dsp:txXfrm>
        <a:off x="2474077" y="2718757"/>
        <a:ext cx="2498188" cy="637914"/>
      </dsp:txXfrm>
    </dsp:sp>
    <dsp:sp modelId="{91C8E650-1C5E-44FF-BF75-AB1F531182A9}">
      <dsp:nvSpPr>
        <dsp:cNvPr id="0" name=""/>
        <dsp:cNvSpPr/>
      </dsp:nvSpPr>
      <dsp:spPr>
        <a:xfrm>
          <a:off x="2474077" y="3624596"/>
          <a:ext cx="2498188" cy="637914"/>
        </a:xfrm>
        <a:prstGeom prst="rect">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altLang="zh-TW" sz="2000" kern="1200" dirty="0"/>
            <a:t>Ambiguous</a:t>
          </a:r>
          <a:endParaRPr lang="zh-TW" altLang="en-US" sz="2000" kern="1200" dirty="0"/>
        </a:p>
      </dsp:txBody>
      <dsp:txXfrm>
        <a:off x="2474077" y="3624596"/>
        <a:ext cx="2498188" cy="637914"/>
      </dsp:txXfrm>
    </dsp:sp>
    <dsp:sp modelId="{025FDC7B-BC0F-4FE1-8E60-A85E9FA4D301}">
      <dsp:nvSpPr>
        <dsp:cNvPr id="0" name=""/>
        <dsp:cNvSpPr/>
      </dsp:nvSpPr>
      <dsp:spPr>
        <a:xfrm>
          <a:off x="5559146" y="907080"/>
          <a:ext cx="1275829" cy="637914"/>
        </a:xfrm>
        <a:prstGeom prst="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altLang="zh-TW" sz="2000" kern="1200" dirty="0"/>
            <a:t>Definition</a:t>
          </a:r>
          <a:endParaRPr lang="zh-TW" altLang="en-US" sz="2000" kern="1200" dirty="0"/>
        </a:p>
      </dsp:txBody>
      <dsp:txXfrm>
        <a:off x="5559146" y="907080"/>
        <a:ext cx="1275829" cy="637914"/>
      </dsp:txXfrm>
    </dsp:sp>
    <dsp:sp modelId="{36F13707-ED52-467F-98B0-2EAA265D7C87}">
      <dsp:nvSpPr>
        <dsp:cNvPr id="0" name=""/>
        <dsp:cNvSpPr/>
      </dsp:nvSpPr>
      <dsp:spPr>
        <a:xfrm>
          <a:off x="5878104" y="1812919"/>
          <a:ext cx="1275829" cy="637914"/>
        </a:xfrm>
        <a:prstGeom prst="rect">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altLang="zh-TW" sz="2000" kern="1200" dirty="0"/>
            <a:t>Types</a:t>
          </a:r>
          <a:endParaRPr lang="zh-TW" altLang="en-US" sz="2000" kern="1200" dirty="0"/>
        </a:p>
      </dsp:txBody>
      <dsp:txXfrm>
        <a:off x="5878104" y="1812919"/>
        <a:ext cx="1275829" cy="637914"/>
      </dsp:txXfrm>
    </dsp:sp>
    <dsp:sp modelId="{E2157968-3BB9-4818-9AF8-C9D0A05E949C}">
      <dsp:nvSpPr>
        <dsp:cNvPr id="0" name=""/>
        <dsp:cNvSpPr/>
      </dsp:nvSpPr>
      <dsp:spPr>
        <a:xfrm>
          <a:off x="5878104" y="2718757"/>
          <a:ext cx="1421171" cy="637914"/>
        </a:xfrm>
        <a:prstGeom prst="rect">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altLang="zh-TW" sz="2000" kern="1200" dirty="0"/>
            <a:t>Strategies</a:t>
          </a:r>
          <a:endParaRPr lang="zh-TW" altLang="en-US" sz="2000" kern="1200" dirty="0"/>
        </a:p>
      </dsp:txBody>
      <dsp:txXfrm>
        <a:off x="5878104" y="2718757"/>
        <a:ext cx="1421171" cy="63791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86ED84-16B2-43EA-9745-2F92CDC4C625}">
      <dsp:nvSpPr>
        <dsp:cNvPr id="0" name=""/>
        <dsp:cNvSpPr/>
      </dsp:nvSpPr>
      <dsp:spPr>
        <a:xfrm>
          <a:off x="315805" y="0"/>
          <a:ext cx="6742368" cy="4213980"/>
        </a:xfrm>
        <a:prstGeom prst="swooshArrow">
          <a:avLst>
            <a:gd name="adj1" fmla="val 25000"/>
            <a:gd name="adj2" fmla="val 25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D79889E-0379-49C5-B612-5B76A630EF95}">
      <dsp:nvSpPr>
        <dsp:cNvPr id="0" name=""/>
        <dsp:cNvSpPr/>
      </dsp:nvSpPr>
      <dsp:spPr>
        <a:xfrm>
          <a:off x="1184559" y="2908488"/>
          <a:ext cx="175301" cy="175301"/>
        </a:xfrm>
        <a:prstGeom prst="ellipse">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DCD0827-A98E-4C0C-9FBB-7A725BFE66A1}">
      <dsp:nvSpPr>
        <dsp:cNvPr id="0" name=""/>
        <dsp:cNvSpPr/>
      </dsp:nvSpPr>
      <dsp:spPr>
        <a:xfrm>
          <a:off x="1272210" y="2996139"/>
          <a:ext cx="1570971" cy="12178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889" tIns="0" rIns="0" bIns="0" numCol="1" spcCol="1270" anchor="t" anchorCtr="0">
          <a:noAutofit/>
        </a:bodyPr>
        <a:lstStyle/>
        <a:p>
          <a:pPr marL="0" lvl="0" indent="0" algn="l" defTabSz="1022350">
            <a:lnSpc>
              <a:spcPct val="90000"/>
            </a:lnSpc>
            <a:spcBef>
              <a:spcPct val="0"/>
            </a:spcBef>
            <a:spcAft>
              <a:spcPct val="35000"/>
            </a:spcAft>
            <a:buNone/>
          </a:pPr>
          <a:r>
            <a:rPr lang="en-US" altLang="zh-TW" sz="2300" kern="1200" dirty="0"/>
            <a:t>Extremely</a:t>
          </a:r>
          <a:endParaRPr lang="zh-TW" altLang="en-US" sz="2300" kern="1200" dirty="0"/>
        </a:p>
      </dsp:txBody>
      <dsp:txXfrm>
        <a:off x="1272210" y="2996139"/>
        <a:ext cx="1570971" cy="1217840"/>
      </dsp:txXfrm>
    </dsp:sp>
    <dsp:sp modelId="{D20C442B-4C55-47AB-873C-7EDA326D1CEE}">
      <dsp:nvSpPr>
        <dsp:cNvPr id="0" name=""/>
        <dsp:cNvSpPr/>
      </dsp:nvSpPr>
      <dsp:spPr>
        <a:xfrm>
          <a:off x="2731932" y="1763129"/>
          <a:ext cx="316891" cy="316891"/>
        </a:xfrm>
        <a:prstGeom prst="ellipse">
          <a:avLst/>
        </a:prstGeom>
        <a:solidFill>
          <a:schemeClr val="accent3">
            <a:hueOff val="4927703"/>
            <a:satOff val="-26639"/>
            <a:lumOff val="-98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06AC562-BB6D-40C9-B774-E9BF00AA8BC7}">
      <dsp:nvSpPr>
        <dsp:cNvPr id="0" name=""/>
        <dsp:cNvSpPr/>
      </dsp:nvSpPr>
      <dsp:spPr>
        <a:xfrm>
          <a:off x="2890378" y="1921574"/>
          <a:ext cx="1618168" cy="22924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7914" tIns="0" rIns="0" bIns="0" numCol="1" spcCol="1270" anchor="t" anchorCtr="0">
          <a:noAutofit/>
        </a:bodyPr>
        <a:lstStyle/>
        <a:p>
          <a:pPr marL="0" lvl="0" indent="0" algn="l" defTabSz="1022350">
            <a:lnSpc>
              <a:spcPct val="90000"/>
            </a:lnSpc>
            <a:spcBef>
              <a:spcPct val="0"/>
            </a:spcBef>
            <a:spcAft>
              <a:spcPct val="35000"/>
            </a:spcAft>
            <a:buNone/>
          </a:pPr>
          <a:r>
            <a:rPr lang="en-US" altLang="zh-TW" sz="2300" kern="1200" dirty="0"/>
            <a:t>Moderately</a:t>
          </a:r>
          <a:endParaRPr lang="zh-TW" altLang="en-US" sz="2300" kern="1200" dirty="0"/>
        </a:p>
      </dsp:txBody>
      <dsp:txXfrm>
        <a:off x="2890378" y="1921574"/>
        <a:ext cx="1618168" cy="2292405"/>
      </dsp:txXfrm>
    </dsp:sp>
    <dsp:sp modelId="{548A953D-61FC-4DEB-ADC0-2C810BB7A0F6}">
      <dsp:nvSpPr>
        <dsp:cNvPr id="0" name=""/>
        <dsp:cNvSpPr/>
      </dsp:nvSpPr>
      <dsp:spPr>
        <a:xfrm>
          <a:off x="4592826" y="1066136"/>
          <a:ext cx="438253" cy="438253"/>
        </a:xfrm>
        <a:prstGeom prst="ellipse">
          <a:avLst/>
        </a:prstGeom>
        <a:solidFill>
          <a:schemeClr val="accent3">
            <a:hueOff val="9855406"/>
            <a:satOff val="-53278"/>
            <a:lumOff val="-1961"/>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9847269-CAC9-47EB-8248-EF38659A7726}">
      <dsp:nvSpPr>
        <dsp:cNvPr id="0" name=""/>
        <dsp:cNvSpPr/>
      </dsp:nvSpPr>
      <dsp:spPr>
        <a:xfrm>
          <a:off x="4811953" y="1285263"/>
          <a:ext cx="1618168" cy="29287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32222" tIns="0" rIns="0" bIns="0" numCol="1" spcCol="1270" anchor="t" anchorCtr="0">
          <a:noAutofit/>
        </a:bodyPr>
        <a:lstStyle/>
        <a:p>
          <a:pPr marL="0" lvl="0" indent="0" algn="l" defTabSz="1022350">
            <a:lnSpc>
              <a:spcPct val="90000"/>
            </a:lnSpc>
            <a:spcBef>
              <a:spcPct val="0"/>
            </a:spcBef>
            <a:spcAft>
              <a:spcPct val="35000"/>
            </a:spcAft>
            <a:buNone/>
          </a:pPr>
          <a:r>
            <a:rPr lang="en-US" altLang="zh-TW" sz="2300" kern="1200" dirty="0"/>
            <a:t>Precise</a:t>
          </a:r>
          <a:endParaRPr lang="zh-TW" altLang="en-US" sz="2300" kern="1200" dirty="0"/>
        </a:p>
      </dsp:txBody>
      <dsp:txXfrm>
        <a:off x="4811953" y="1285263"/>
        <a:ext cx="1618168" cy="292871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5FDF95-69CF-425D-ADC2-F982CDFAF6B6}">
      <dsp:nvSpPr>
        <dsp:cNvPr id="0" name=""/>
        <dsp:cNvSpPr/>
      </dsp:nvSpPr>
      <dsp:spPr>
        <a:xfrm>
          <a:off x="0" y="4336338"/>
          <a:ext cx="1513681" cy="1423283"/>
        </a:xfrm>
        <a:prstGeom prst="rect">
          <a:avLst/>
        </a:prstGeom>
        <a:gradFill rotWithShape="0">
          <a:gsLst>
            <a:gs pos="0">
              <a:schemeClr val="accent3">
                <a:hueOff val="0"/>
                <a:satOff val="0"/>
                <a:lumOff val="0"/>
                <a:alphaOff val="0"/>
              </a:schemeClr>
            </a:gs>
            <a:gs pos="90000">
              <a:schemeClr val="accent3">
                <a:hueOff val="0"/>
                <a:satOff val="0"/>
                <a:lumOff val="0"/>
                <a:alphaOff val="0"/>
                <a:shade val="100000"/>
                <a:satMod val="105000"/>
              </a:schemeClr>
            </a:gs>
            <a:gs pos="100000">
              <a:schemeClr val="accent3">
                <a:hueOff val="0"/>
                <a:satOff val="0"/>
                <a:lumOff val="0"/>
                <a:alphaOff val="0"/>
                <a:shade val="80000"/>
                <a:satMod val="120000"/>
              </a:schemeClr>
            </a:gs>
          </a:gsLst>
          <a:path path="circle">
            <a:fillToRect l="100000" t="100000" r="100000" b="100000"/>
          </a:path>
        </a:gradFill>
        <a:ln w="10000" cap="flat" cmpd="sng" algn="ctr">
          <a:solidFill>
            <a:schemeClr val="accent3">
              <a:hueOff val="0"/>
              <a:satOff val="0"/>
              <a:lumOff val="0"/>
              <a:alphaOff val="0"/>
            </a:schemeClr>
          </a:solidFill>
          <a:prstDash val="solid"/>
        </a:ln>
        <a:effectLst>
          <a:outerShdw blurRad="38100" dist="25400" dir="5400000" rotWithShape="0">
            <a:srgbClr val="000000">
              <a:alpha val="45000"/>
            </a:srgbClr>
          </a:outerShdw>
        </a:effectLst>
        <a:scene3d>
          <a:camera prst="orthographicFront">
            <a:rot lat="0" lon="0" rev="0"/>
          </a:camera>
          <a:lightRig rig="brightRoom" dir="t"/>
        </a:scene3d>
        <a:sp3d extrusionH="12700" contourW="25400" prstMaterial="flat">
          <a:bevelT w="63500" h="152400" prst="angle"/>
          <a:contourClr>
            <a:schemeClr val="accent3">
              <a:hueOff val="0"/>
              <a:satOff val="0"/>
              <a:lumOff val="0"/>
              <a:alphaOff val="0"/>
              <a:shade val="27000"/>
              <a:satMod val="120000"/>
            </a:schemeClr>
          </a:contourClr>
        </a:sp3d>
      </dsp:spPr>
      <dsp:style>
        <a:lnRef idx="1">
          <a:scrgbClr r="0" g="0" b="0"/>
        </a:lnRef>
        <a:fillRef idx="3">
          <a:scrgbClr r="0" g="0" b="0"/>
        </a:fillRef>
        <a:effectRef idx="3">
          <a:scrgbClr r="0" g="0" b="0"/>
        </a:effectRef>
        <a:fontRef idx="minor">
          <a:schemeClr val="lt1"/>
        </a:fontRef>
      </dsp:style>
      <dsp:txBody>
        <a:bodyPr spcFirstLastPara="0" vert="horz" wrap="square" lIns="107653" tIns="149352" rIns="107653" bIns="149352" numCol="1" spcCol="1270" anchor="ctr" anchorCtr="0">
          <a:noAutofit/>
        </a:bodyPr>
        <a:lstStyle/>
        <a:p>
          <a:pPr marL="0" lvl="0" indent="0" algn="ctr" defTabSz="933450">
            <a:lnSpc>
              <a:spcPct val="90000"/>
            </a:lnSpc>
            <a:spcBef>
              <a:spcPct val="0"/>
            </a:spcBef>
            <a:spcAft>
              <a:spcPct val="35000"/>
            </a:spcAft>
            <a:buNone/>
          </a:pPr>
          <a:r>
            <a:rPr lang="en-US" altLang="zh-TW" sz="2100" b="1" kern="1200" dirty="0"/>
            <a:t>Referential Ambiguity</a:t>
          </a:r>
          <a:endParaRPr lang="zh-TW" altLang="en-US" sz="2100" b="1" kern="1200" dirty="0"/>
        </a:p>
      </dsp:txBody>
      <dsp:txXfrm>
        <a:off x="0" y="4336338"/>
        <a:ext cx="1513681" cy="1423283"/>
      </dsp:txXfrm>
    </dsp:sp>
    <dsp:sp modelId="{C918A103-B82A-439D-B4D2-B5DE9424B4D1}">
      <dsp:nvSpPr>
        <dsp:cNvPr id="0" name=""/>
        <dsp:cNvSpPr/>
      </dsp:nvSpPr>
      <dsp:spPr>
        <a:xfrm>
          <a:off x="1513681" y="4336338"/>
          <a:ext cx="4541043" cy="1423283"/>
        </a:xfrm>
        <a:prstGeom prst="rect">
          <a:avLst/>
        </a:prstGeom>
        <a:solidFill>
          <a:schemeClr val="accent3">
            <a:tint val="40000"/>
            <a:alpha val="90000"/>
            <a:hueOff val="0"/>
            <a:satOff val="0"/>
            <a:lumOff val="0"/>
            <a:alphaOff val="0"/>
          </a:schemeClr>
        </a:solidFill>
        <a:ln w="10000" cap="flat" cmpd="sng" algn="ctr">
          <a:solidFill>
            <a:schemeClr val="accent3">
              <a:tint val="40000"/>
              <a:alpha val="90000"/>
              <a:hueOff val="0"/>
              <a:satOff val="0"/>
              <a:lumOff val="0"/>
              <a:alphaOff val="0"/>
            </a:schemeClr>
          </a:solidFill>
          <a:prstDash val="solid"/>
        </a:ln>
        <a:effectLst>
          <a:outerShdw blurRad="38100" dist="25400" dir="5400000" rotWithShape="0">
            <a:srgbClr val="000000">
              <a:alpha val="45000"/>
            </a:srgbClr>
          </a:outerShdw>
        </a:effectLst>
      </dsp:spPr>
      <dsp:style>
        <a:lnRef idx="1">
          <a:scrgbClr r="0" g="0" b="0"/>
        </a:lnRef>
        <a:fillRef idx="1">
          <a:scrgbClr r="0" g="0" b="0"/>
        </a:fillRef>
        <a:effectRef idx="2">
          <a:scrgbClr r="0" g="0" b="0"/>
        </a:effectRef>
        <a:fontRef idx="minor"/>
      </dsp:style>
      <dsp:txBody>
        <a:bodyPr spcFirstLastPara="0" vert="horz" wrap="square" lIns="92114" tIns="254000" rIns="92114" bIns="254000" numCol="1" spcCol="1270" anchor="t" anchorCtr="0">
          <a:noAutofit/>
        </a:bodyPr>
        <a:lstStyle/>
        <a:p>
          <a:pPr marL="0" lvl="0" indent="0" algn="l" defTabSz="889000">
            <a:lnSpc>
              <a:spcPct val="90000"/>
            </a:lnSpc>
            <a:spcBef>
              <a:spcPct val="0"/>
            </a:spcBef>
            <a:spcAft>
              <a:spcPct val="35000"/>
            </a:spcAft>
            <a:buNone/>
          </a:pPr>
          <a:r>
            <a:rPr lang="en-US" altLang="zh-TW" sz="2000" kern="1200" dirty="0"/>
            <a:t>Unclear on what a pronoun or object is referring to</a:t>
          </a:r>
          <a:endParaRPr lang="zh-TW" altLang="en-US" sz="2000" kern="1200" dirty="0"/>
        </a:p>
        <a:p>
          <a:pPr marL="171450" lvl="1" indent="-171450" algn="l" defTabSz="711200">
            <a:lnSpc>
              <a:spcPct val="90000"/>
            </a:lnSpc>
            <a:spcBef>
              <a:spcPct val="0"/>
            </a:spcBef>
            <a:spcAft>
              <a:spcPct val="15000"/>
            </a:spcAft>
            <a:buChar char="•"/>
          </a:pPr>
          <a:r>
            <a:rPr lang="en-US" sz="1600" kern="1200" dirty="0"/>
            <a:t>He will finish </a:t>
          </a:r>
          <a:r>
            <a:rPr lang="en-US" sz="1600" u="sng" kern="1200" dirty="0"/>
            <a:t>his</a:t>
          </a:r>
          <a:r>
            <a:rPr lang="en-US" sz="1600" kern="1200" dirty="0"/>
            <a:t> job.</a:t>
          </a:r>
          <a:endParaRPr lang="zh-TW" altLang="en-US" sz="1600" kern="1200" dirty="0"/>
        </a:p>
        <a:p>
          <a:pPr marL="171450" lvl="1" indent="-171450" algn="l" defTabSz="711200">
            <a:lnSpc>
              <a:spcPct val="90000"/>
            </a:lnSpc>
            <a:spcBef>
              <a:spcPct val="0"/>
            </a:spcBef>
            <a:spcAft>
              <a:spcPct val="15000"/>
            </a:spcAft>
            <a:buChar char="•"/>
          </a:pPr>
          <a:r>
            <a:rPr lang="en-US" altLang="zh-TW" sz="1600" kern="1200" dirty="0"/>
            <a:t>John hit Mike with </a:t>
          </a:r>
          <a:r>
            <a:rPr lang="en-US" altLang="zh-TW" sz="1600" u="sng" kern="1200" dirty="0"/>
            <a:t>his</a:t>
          </a:r>
          <a:r>
            <a:rPr lang="en-US" altLang="zh-TW" sz="1600" kern="1200" dirty="0"/>
            <a:t> phone. Then </a:t>
          </a:r>
          <a:r>
            <a:rPr lang="en-US" altLang="zh-TW" sz="1600" u="sng" kern="1200" dirty="0"/>
            <a:t>he</a:t>
          </a:r>
          <a:r>
            <a:rPr lang="en-US" altLang="zh-TW" sz="1600" u="none" kern="1200" dirty="0"/>
            <a:t> </a:t>
          </a:r>
          <a:r>
            <a:rPr lang="en-US" altLang="zh-TW" sz="1600" kern="1200" dirty="0"/>
            <a:t>died.</a:t>
          </a:r>
          <a:endParaRPr lang="zh-TW" altLang="en-US" sz="1600" kern="1200" dirty="0"/>
        </a:p>
      </dsp:txBody>
      <dsp:txXfrm>
        <a:off x="1513681" y="4336338"/>
        <a:ext cx="4541043" cy="1423283"/>
      </dsp:txXfrm>
    </dsp:sp>
    <dsp:sp modelId="{F02B41BD-5154-4760-80D0-F5E52213141F}">
      <dsp:nvSpPr>
        <dsp:cNvPr id="0" name=""/>
        <dsp:cNvSpPr/>
      </dsp:nvSpPr>
      <dsp:spPr>
        <a:xfrm rot="10800000">
          <a:off x="0" y="2168678"/>
          <a:ext cx="1513681" cy="2189009"/>
        </a:xfrm>
        <a:prstGeom prst="upArrowCallout">
          <a:avLst>
            <a:gd name="adj1" fmla="val 5000"/>
            <a:gd name="adj2" fmla="val 10000"/>
            <a:gd name="adj3" fmla="val 15000"/>
            <a:gd name="adj4" fmla="val 64977"/>
          </a:avLst>
        </a:prstGeom>
        <a:gradFill rotWithShape="0">
          <a:gsLst>
            <a:gs pos="0">
              <a:schemeClr val="accent3">
                <a:hueOff val="4927703"/>
                <a:satOff val="-26639"/>
                <a:lumOff val="-980"/>
                <a:alphaOff val="0"/>
              </a:schemeClr>
            </a:gs>
            <a:gs pos="90000">
              <a:schemeClr val="accent3">
                <a:hueOff val="4927703"/>
                <a:satOff val="-26639"/>
                <a:lumOff val="-980"/>
                <a:alphaOff val="0"/>
                <a:shade val="100000"/>
                <a:satMod val="105000"/>
              </a:schemeClr>
            </a:gs>
            <a:gs pos="100000">
              <a:schemeClr val="accent3">
                <a:hueOff val="4927703"/>
                <a:satOff val="-26639"/>
                <a:lumOff val="-980"/>
                <a:alphaOff val="0"/>
                <a:shade val="80000"/>
                <a:satMod val="120000"/>
              </a:schemeClr>
            </a:gs>
          </a:gsLst>
          <a:path path="circle">
            <a:fillToRect l="100000" t="100000" r="100000" b="100000"/>
          </a:path>
        </a:gradFill>
        <a:ln w="10000" cap="flat" cmpd="sng" algn="ctr">
          <a:solidFill>
            <a:schemeClr val="accent3">
              <a:hueOff val="4927703"/>
              <a:satOff val="-26639"/>
              <a:lumOff val="-980"/>
              <a:alphaOff val="0"/>
            </a:schemeClr>
          </a:solidFill>
          <a:prstDash val="solid"/>
        </a:ln>
        <a:effectLst>
          <a:outerShdw blurRad="38100" dist="25400" dir="5400000" rotWithShape="0">
            <a:srgbClr val="000000">
              <a:alpha val="45000"/>
            </a:srgbClr>
          </a:outerShdw>
        </a:effectLst>
        <a:scene3d>
          <a:camera prst="orthographicFront">
            <a:rot lat="0" lon="0" rev="0"/>
          </a:camera>
          <a:lightRig rig="brightRoom" dir="t"/>
        </a:scene3d>
        <a:sp3d extrusionH="12700" contourW="25400" prstMaterial="flat">
          <a:bevelT w="63500" h="152400" prst="angle"/>
          <a:contourClr>
            <a:schemeClr val="accent3">
              <a:hueOff val="4927703"/>
              <a:satOff val="-26639"/>
              <a:lumOff val="-980"/>
              <a:alphaOff val="0"/>
              <a:shade val="27000"/>
              <a:satMod val="120000"/>
            </a:schemeClr>
          </a:contourClr>
        </a:sp3d>
      </dsp:spPr>
      <dsp:style>
        <a:lnRef idx="1">
          <a:scrgbClr r="0" g="0" b="0"/>
        </a:lnRef>
        <a:fillRef idx="3">
          <a:scrgbClr r="0" g="0" b="0"/>
        </a:fillRef>
        <a:effectRef idx="3">
          <a:scrgbClr r="0" g="0" b="0"/>
        </a:effectRef>
        <a:fontRef idx="minor">
          <a:schemeClr val="lt1"/>
        </a:fontRef>
      </dsp:style>
      <dsp:txBody>
        <a:bodyPr spcFirstLastPara="0" vert="horz" wrap="square" lIns="107653" tIns="142240" rIns="107653" bIns="142240" numCol="1" spcCol="1270" anchor="ctr" anchorCtr="0">
          <a:noAutofit/>
        </a:bodyPr>
        <a:lstStyle/>
        <a:p>
          <a:pPr marL="0" lvl="0" indent="0" algn="ctr" defTabSz="889000">
            <a:lnSpc>
              <a:spcPct val="90000"/>
            </a:lnSpc>
            <a:spcBef>
              <a:spcPct val="0"/>
            </a:spcBef>
            <a:spcAft>
              <a:spcPct val="35000"/>
            </a:spcAft>
            <a:buNone/>
          </a:pPr>
          <a:r>
            <a:rPr lang="en-US" sz="2000" b="1" kern="1200" dirty="0"/>
            <a:t>Syntactical Ambiguity</a:t>
          </a:r>
          <a:endParaRPr lang="en-US" sz="2000" kern="1200" dirty="0"/>
        </a:p>
      </dsp:txBody>
      <dsp:txXfrm rot="-10800000">
        <a:off x="0" y="2168678"/>
        <a:ext cx="1513681" cy="1422856"/>
      </dsp:txXfrm>
    </dsp:sp>
    <dsp:sp modelId="{1B3B33EC-09D4-4FCA-ABC4-53984760E761}">
      <dsp:nvSpPr>
        <dsp:cNvPr id="0" name=""/>
        <dsp:cNvSpPr/>
      </dsp:nvSpPr>
      <dsp:spPr>
        <a:xfrm>
          <a:off x="1513681" y="2168678"/>
          <a:ext cx="4541043" cy="1422856"/>
        </a:xfrm>
        <a:prstGeom prst="rect">
          <a:avLst/>
        </a:prstGeom>
        <a:solidFill>
          <a:schemeClr val="accent3">
            <a:tint val="40000"/>
            <a:alpha val="90000"/>
            <a:hueOff val="5576486"/>
            <a:satOff val="-34532"/>
            <a:lumOff val="-2241"/>
            <a:alphaOff val="0"/>
          </a:schemeClr>
        </a:solidFill>
        <a:ln w="10000" cap="flat" cmpd="sng" algn="ctr">
          <a:solidFill>
            <a:schemeClr val="accent3">
              <a:tint val="40000"/>
              <a:alpha val="90000"/>
              <a:hueOff val="5576486"/>
              <a:satOff val="-34532"/>
              <a:lumOff val="-2241"/>
              <a:alphaOff val="0"/>
            </a:schemeClr>
          </a:solidFill>
          <a:prstDash val="solid"/>
        </a:ln>
        <a:effectLst>
          <a:outerShdw blurRad="38100" dist="25400" dir="5400000" rotWithShape="0">
            <a:srgbClr val="000000">
              <a:alpha val="45000"/>
            </a:srgbClr>
          </a:outerShdw>
        </a:effectLst>
      </dsp:spPr>
      <dsp:style>
        <a:lnRef idx="1">
          <a:scrgbClr r="0" g="0" b="0"/>
        </a:lnRef>
        <a:fillRef idx="1">
          <a:scrgbClr r="0" g="0" b="0"/>
        </a:fillRef>
        <a:effectRef idx="2">
          <a:scrgbClr r="0" g="0" b="0"/>
        </a:effectRef>
        <a:fontRef idx="minor"/>
      </dsp:style>
      <dsp:txBody>
        <a:bodyPr spcFirstLastPara="0" vert="horz" wrap="square" lIns="92114" tIns="254000" rIns="92114" bIns="254000" numCol="1" spcCol="1270" anchor="t" anchorCtr="0">
          <a:noAutofit/>
        </a:bodyPr>
        <a:lstStyle/>
        <a:p>
          <a:pPr marL="0" lvl="0" indent="0" algn="l" defTabSz="889000">
            <a:lnSpc>
              <a:spcPct val="90000"/>
            </a:lnSpc>
            <a:spcBef>
              <a:spcPct val="0"/>
            </a:spcBef>
            <a:spcAft>
              <a:spcPct val="35000"/>
            </a:spcAft>
            <a:buNone/>
          </a:pPr>
          <a:r>
            <a:rPr lang="en-US" sz="2000" kern="1200" dirty="0"/>
            <a:t>Faulty grammar or word order</a:t>
          </a:r>
        </a:p>
        <a:p>
          <a:pPr marL="171450" lvl="1" indent="-171450" algn="l" defTabSz="711200">
            <a:lnSpc>
              <a:spcPct val="90000"/>
            </a:lnSpc>
            <a:spcBef>
              <a:spcPct val="0"/>
            </a:spcBef>
            <a:spcAft>
              <a:spcPct val="15000"/>
            </a:spcAft>
            <a:buChar char="•"/>
          </a:pPr>
          <a:r>
            <a:rPr lang="en-US" sz="1600" kern="1200" dirty="0"/>
            <a:t>Mr. Tan will give </a:t>
          </a:r>
          <a:r>
            <a:rPr lang="en-US" sz="1600" u="sng" kern="1200" dirty="0"/>
            <a:t>a lecture on money game </a:t>
          </a:r>
          <a:r>
            <a:rPr lang="en-US" sz="1600" kern="1200" dirty="0"/>
            <a:t>in the classroom.</a:t>
          </a:r>
        </a:p>
        <a:p>
          <a:pPr marL="171450" lvl="1" indent="-171450" algn="l" defTabSz="711200">
            <a:lnSpc>
              <a:spcPct val="90000"/>
            </a:lnSpc>
            <a:spcBef>
              <a:spcPct val="0"/>
            </a:spcBef>
            <a:spcAft>
              <a:spcPct val="15000"/>
            </a:spcAft>
            <a:buChar char="•"/>
          </a:pPr>
          <a:r>
            <a:rPr lang="en-US" sz="1600" kern="1200" dirty="0"/>
            <a:t>John saw Mike on the roof </a:t>
          </a:r>
          <a:r>
            <a:rPr lang="en-US" sz="1600" u="sng" kern="1200" dirty="0"/>
            <a:t>with a telescope</a:t>
          </a:r>
          <a:r>
            <a:rPr lang="en-US" sz="1600" kern="1200" dirty="0"/>
            <a:t>.</a:t>
          </a:r>
        </a:p>
      </dsp:txBody>
      <dsp:txXfrm>
        <a:off x="1513681" y="2168678"/>
        <a:ext cx="4541043" cy="1422856"/>
      </dsp:txXfrm>
    </dsp:sp>
    <dsp:sp modelId="{14B749ED-7300-49DA-B427-66FA506A7143}">
      <dsp:nvSpPr>
        <dsp:cNvPr id="0" name=""/>
        <dsp:cNvSpPr/>
      </dsp:nvSpPr>
      <dsp:spPr>
        <a:xfrm rot="10800000">
          <a:off x="0" y="1018"/>
          <a:ext cx="1513681" cy="2189009"/>
        </a:xfrm>
        <a:prstGeom prst="upArrowCallout">
          <a:avLst>
            <a:gd name="adj1" fmla="val 5000"/>
            <a:gd name="adj2" fmla="val 10000"/>
            <a:gd name="adj3" fmla="val 15000"/>
            <a:gd name="adj4" fmla="val 64977"/>
          </a:avLst>
        </a:prstGeom>
        <a:gradFill rotWithShape="0">
          <a:gsLst>
            <a:gs pos="0">
              <a:schemeClr val="accent3">
                <a:hueOff val="9855406"/>
                <a:satOff val="-53278"/>
                <a:lumOff val="-1961"/>
                <a:alphaOff val="0"/>
              </a:schemeClr>
            </a:gs>
            <a:gs pos="90000">
              <a:schemeClr val="accent3">
                <a:hueOff val="9855406"/>
                <a:satOff val="-53278"/>
                <a:lumOff val="-1961"/>
                <a:alphaOff val="0"/>
                <a:shade val="100000"/>
                <a:satMod val="105000"/>
              </a:schemeClr>
            </a:gs>
            <a:gs pos="100000">
              <a:schemeClr val="accent3">
                <a:hueOff val="9855406"/>
                <a:satOff val="-53278"/>
                <a:lumOff val="-1961"/>
                <a:alphaOff val="0"/>
                <a:shade val="80000"/>
                <a:satMod val="120000"/>
              </a:schemeClr>
            </a:gs>
          </a:gsLst>
          <a:path path="circle">
            <a:fillToRect l="100000" t="100000" r="100000" b="100000"/>
          </a:path>
        </a:gradFill>
        <a:ln w="10000" cap="flat" cmpd="sng" algn="ctr">
          <a:solidFill>
            <a:schemeClr val="accent3">
              <a:hueOff val="9855406"/>
              <a:satOff val="-53278"/>
              <a:lumOff val="-1961"/>
              <a:alphaOff val="0"/>
            </a:schemeClr>
          </a:solidFill>
          <a:prstDash val="solid"/>
        </a:ln>
        <a:effectLst>
          <a:outerShdw blurRad="38100" dist="25400" dir="5400000" rotWithShape="0">
            <a:srgbClr val="000000">
              <a:alpha val="45000"/>
            </a:srgbClr>
          </a:outerShdw>
        </a:effectLst>
        <a:scene3d>
          <a:camera prst="orthographicFront">
            <a:rot lat="0" lon="0" rev="0"/>
          </a:camera>
          <a:lightRig rig="brightRoom" dir="t"/>
        </a:scene3d>
        <a:sp3d extrusionH="12700" contourW="25400" prstMaterial="flat">
          <a:bevelT w="63500" h="152400" prst="angle"/>
          <a:contourClr>
            <a:schemeClr val="accent3">
              <a:hueOff val="9855406"/>
              <a:satOff val="-53278"/>
              <a:lumOff val="-1961"/>
              <a:alphaOff val="0"/>
              <a:shade val="27000"/>
              <a:satMod val="120000"/>
            </a:schemeClr>
          </a:contourClr>
        </a:sp3d>
      </dsp:spPr>
      <dsp:style>
        <a:lnRef idx="1">
          <a:scrgbClr r="0" g="0" b="0"/>
        </a:lnRef>
        <a:fillRef idx="3">
          <a:scrgbClr r="0" g="0" b="0"/>
        </a:fillRef>
        <a:effectRef idx="3">
          <a:scrgbClr r="0" g="0" b="0"/>
        </a:effectRef>
        <a:fontRef idx="minor">
          <a:schemeClr val="lt1"/>
        </a:fontRef>
      </dsp:style>
      <dsp:txBody>
        <a:bodyPr spcFirstLastPara="0" vert="horz" wrap="square" lIns="107653" tIns="142240" rIns="107653" bIns="142240" numCol="1" spcCol="1270" anchor="ctr" anchorCtr="0">
          <a:noAutofit/>
        </a:bodyPr>
        <a:lstStyle/>
        <a:p>
          <a:pPr marL="0" lvl="0" indent="0" algn="ctr" defTabSz="889000">
            <a:lnSpc>
              <a:spcPct val="90000"/>
            </a:lnSpc>
            <a:spcBef>
              <a:spcPct val="0"/>
            </a:spcBef>
            <a:spcAft>
              <a:spcPct val="35000"/>
            </a:spcAft>
            <a:buNone/>
          </a:pPr>
          <a:r>
            <a:rPr lang="en-US" sz="2000" b="1" kern="1200" dirty="0"/>
            <a:t>Semantic Ambiguity</a:t>
          </a:r>
          <a:endParaRPr lang="en-US" sz="2000" kern="1200" dirty="0"/>
        </a:p>
      </dsp:txBody>
      <dsp:txXfrm rot="-10800000">
        <a:off x="0" y="1018"/>
        <a:ext cx="1513681" cy="1422856"/>
      </dsp:txXfrm>
    </dsp:sp>
    <dsp:sp modelId="{E531B25F-195D-4DBE-AF6E-589B32BD48F0}">
      <dsp:nvSpPr>
        <dsp:cNvPr id="0" name=""/>
        <dsp:cNvSpPr/>
      </dsp:nvSpPr>
      <dsp:spPr>
        <a:xfrm>
          <a:off x="1513681" y="1018"/>
          <a:ext cx="4541043" cy="1422856"/>
        </a:xfrm>
        <a:prstGeom prst="rect">
          <a:avLst/>
        </a:prstGeom>
        <a:solidFill>
          <a:schemeClr val="accent3">
            <a:tint val="40000"/>
            <a:alpha val="90000"/>
            <a:hueOff val="11152972"/>
            <a:satOff val="-69064"/>
            <a:lumOff val="-4482"/>
            <a:alphaOff val="0"/>
          </a:schemeClr>
        </a:solidFill>
        <a:ln w="10000" cap="flat" cmpd="sng" algn="ctr">
          <a:solidFill>
            <a:schemeClr val="accent3">
              <a:tint val="40000"/>
              <a:alpha val="90000"/>
              <a:hueOff val="11152972"/>
              <a:satOff val="-69064"/>
              <a:lumOff val="-4482"/>
              <a:alphaOff val="0"/>
            </a:schemeClr>
          </a:solidFill>
          <a:prstDash val="solid"/>
        </a:ln>
        <a:effectLst>
          <a:outerShdw blurRad="38100" dist="25400" dir="5400000" rotWithShape="0">
            <a:srgbClr val="000000">
              <a:alpha val="45000"/>
            </a:srgbClr>
          </a:outerShdw>
        </a:effectLst>
      </dsp:spPr>
      <dsp:style>
        <a:lnRef idx="1">
          <a:scrgbClr r="0" g="0" b="0"/>
        </a:lnRef>
        <a:fillRef idx="1">
          <a:scrgbClr r="0" g="0" b="0"/>
        </a:fillRef>
        <a:effectRef idx="2">
          <a:scrgbClr r="0" g="0" b="0"/>
        </a:effectRef>
        <a:fontRef idx="minor"/>
      </dsp:style>
      <dsp:txBody>
        <a:bodyPr spcFirstLastPara="0" vert="horz" wrap="square" lIns="92114" tIns="254000" rIns="92114" bIns="254000" numCol="1" spcCol="1270" anchor="t" anchorCtr="0">
          <a:noAutofit/>
        </a:bodyPr>
        <a:lstStyle/>
        <a:p>
          <a:pPr marL="0" lvl="0" indent="0" algn="l" defTabSz="889000">
            <a:lnSpc>
              <a:spcPct val="90000"/>
            </a:lnSpc>
            <a:spcBef>
              <a:spcPct val="0"/>
            </a:spcBef>
            <a:spcAft>
              <a:spcPct val="35000"/>
            </a:spcAft>
            <a:buNone/>
          </a:pPr>
          <a:r>
            <a:rPr lang="en-US" sz="2000" kern="1200" dirty="0"/>
            <a:t>Uncertainty about the meaning</a:t>
          </a:r>
        </a:p>
        <a:p>
          <a:pPr marL="171450" lvl="1" indent="-171450" algn="l" defTabSz="711200">
            <a:lnSpc>
              <a:spcPct val="90000"/>
            </a:lnSpc>
            <a:spcBef>
              <a:spcPct val="0"/>
            </a:spcBef>
            <a:spcAft>
              <a:spcPct val="15000"/>
            </a:spcAft>
            <a:buChar char="•"/>
          </a:pPr>
          <a:r>
            <a:rPr lang="en-US" sz="1600" kern="1200" dirty="0"/>
            <a:t>I will go to </a:t>
          </a:r>
          <a:r>
            <a:rPr lang="en-US" sz="1600" u="sng" kern="1200" dirty="0"/>
            <a:t>bank</a:t>
          </a:r>
          <a:r>
            <a:rPr lang="en-US" sz="1600" kern="1200" dirty="0"/>
            <a:t>.</a:t>
          </a:r>
        </a:p>
        <a:p>
          <a:pPr marL="171450" lvl="1" indent="-171450" algn="l" defTabSz="711200">
            <a:lnSpc>
              <a:spcPct val="90000"/>
            </a:lnSpc>
            <a:spcBef>
              <a:spcPct val="0"/>
            </a:spcBef>
            <a:spcAft>
              <a:spcPct val="15000"/>
            </a:spcAft>
            <a:buChar char="•"/>
          </a:pPr>
          <a:r>
            <a:rPr lang="en-US" sz="1600" kern="1200" dirty="0"/>
            <a:t>The </a:t>
          </a:r>
          <a:r>
            <a:rPr lang="en-US" sz="1600" u="sng" kern="1200" dirty="0"/>
            <a:t>Japanese teacher </a:t>
          </a:r>
          <a:r>
            <a:rPr lang="en-US" sz="1600" kern="1200" dirty="0"/>
            <a:t>is looking for you.</a:t>
          </a:r>
        </a:p>
      </dsp:txBody>
      <dsp:txXfrm>
        <a:off x="1513681" y="1018"/>
        <a:ext cx="4541043" cy="1422856"/>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arrow2">
  <dgm:title val=""/>
  <dgm:desc val=""/>
  <dgm:catLst>
    <dgm:cat type="process" pri="2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arrowDiagram">
    <dgm:varLst>
      <dgm:chMax val="5"/>
      <dgm:dir/>
      <dgm:resizeHandles val="exact"/>
    </dgm:varLst>
    <dgm:alg type="composite">
      <dgm:param type="ar" val="1.6"/>
    </dgm:alg>
    <dgm:shape xmlns:r="http://schemas.openxmlformats.org/officeDocument/2006/relationships" r:blip="">
      <dgm:adjLst/>
    </dgm:shape>
    <dgm:presOf/>
    <dgm:constrLst>
      <dgm:constr type="l" for="ch" forName="arrow"/>
      <dgm:constr type="t" for="ch" forName="arrow"/>
      <dgm:constr type="w" for="ch" forName="arrow" refType="w"/>
      <dgm:constr type="h" for="ch" forName="arrow" refType="h"/>
      <dgm:constr type="ctrX" for="ch" forName="arrowDiagram1" refType="w" fact="0.5"/>
      <dgm:constr type="ctrY" for="ch" forName="arrowDiagram1" refType="h" fact="0.5"/>
      <dgm:constr type="w" for="ch" forName="arrowDiagram1" refType="w"/>
      <dgm:constr type="h" for="ch" forName="arrowDiagram1" refType="h"/>
      <dgm:constr type="ctrX" for="ch" forName="arrowDiagram2" refType="w" fact="0.5"/>
      <dgm:constr type="ctrY" for="ch" forName="arrowDiagram2" refType="h" fact="0.5"/>
      <dgm:constr type="w" for="ch" forName="arrowDiagram2" refType="w"/>
      <dgm:constr type="h" for="ch" forName="arrowDiagram2" refType="h"/>
      <dgm:constr type="ctrX" for="ch" forName="arrowDiagram3" refType="w" fact="0.5"/>
      <dgm:constr type="ctrY" for="ch" forName="arrowDiagram3" refType="h" fact="0.5"/>
      <dgm:constr type="w" for="ch" forName="arrowDiagram3" refType="w"/>
      <dgm:constr type="h" for="ch" forName="arrowDiagram3" refType="h"/>
      <dgm:constr type="ctrX" for="ch" forName="arrowDiagram4" refType="w" fact="0.5"/>
      <dgm:constr type="ctrY" for="ch" forName="arrowDiagram4" refType="h" fact="0.5"/>
      <dgm:constr type="w" for="ch" forName="arrowDiagram4" refType="w"/>
      <dgm:constr type="h" for="ch" forName="arrowDiagram4" refType="h"/>
      <dgm:constr type="ctrX" for="ch" forName="arrowDiagram5" refType="w" fact="0.5"/>
      <dgm:constr type="ctrY" for="ch" forName="arrowDiagram5" refType="h" fact="0.5"/>
      <dgm:constr type="w" for="ch" forName="arrowDiagram5" refType="w"/>
      <dgm:constr type="h" for="ch" forName="arrowDiagram5" refType="h"/>
    </dgm:constrLst>
    <dgm:ruleLst/>
    <dgm:choose name="Name0">
      <dgm:if name="Name1" axis="ch" ptType="node" func="cnt" op="gte" val="1">
        <dgm:layoutNode name="arrow" styleLbl="bgShp">
          <dgm:alg type="sp"/>
          <dgm:shape xmlns:r="http://schemas.openxmlformats.org/officeDocument/2006/relationships" type="swooshArrow" r:blip="">
            <dgm:adjLst>
              <dgm:adj idx="2" val="0.25"/>
            </dgm:adjLst>
          </dgm:shape>
          <dgm:presOf/>
          <dgm:constrLst/>
          <dgm:ruleLst/>
        </dgm:layoutNode>
        <dgm:choose name="Name2">
          <dgm:if name="Name3" axis="ch" ptType="node" func="cnt" op="lt" val="1"/>
          <dgm:if name="Name4" axis="ch" ptType="node" func="cnt" op="equ" val="1">
            <dgm:layoutNode name="arrowDiagram1">
              <dgm:varLst>
                <dgm:bulletEnabled val="1"/>
              </dgm:varLst>
              <dgm:alg type="composite">
                <dgm:param type="vertAlign" val="none"/>
                <dgm:param type="horzAlign" val="none"/>
              </dgm:alg>
              <dgm:shape xmlns:r="http://schemas.openxmlformats.org/officeDocument/2006/relationships" r:blip="">
                <dgm:adjLst/>
              </dgm:shape>
              <dgm:presOf/>
              <dgm:constrLst>
                <dgm:constr type="ctrX" for="ch" forName="bullet1" refType="w" fact="0.8"/>
                <dgm:constr type="ctrY" for="ch" forName="bullet1" refType="h" fact="0.262"/>
                <dgm:constr type="w" for="ch" forName="bullet1" refType="w" fact="0.074"/>
                <dgm:constr type="h" for="ch" forName="bullet1" refType="w" refFor="ch" refForName="bullet1"/>
                <dgm:constr type="r" for="ch" forName="textBox1" refType="ctrX" refFor="ch" refForName="bullet1"/>
                <dgm:constr type="t" for="ch" forName="textBox1" refType="ctrY" refFor="ch" refForName="bullet1"/>
                <dgm:constr type="w" for="ch" forName="textBox1" refType="w" fact="0.4"/>
                <dgm:constr type="h" for="ch" forName="textBox1" refType="h" fact="0.738"/>
                <dgm:constr type="userA" refType="h" refFor="ch" refForName="bullet1" fact="0.53"/>
                <dgm:constr type="rMarg" for="ch" forName="textBox1" refType="userA" fact="2.834"/>
                <dgm:constr type="primFontSz" for="ch" ptType="node" op="equ" val="65"/>
              </dgm:constrLst>
              <dgm:ruleLst/>
              <dgm:forEach name="Name5" axis="ch" ptType="node" cnt="1">
                <dgm:layoutNode name="bullet1" styleLbl="node1">
                  <dgm:alg type="sp"/>
                  <dgm:shape xmlns:r="http://schemas.openxmlformats.org/officeDocument/2006/relationships" type="ellipse" r:blip="">
                    <dgm:adjLst/>
                  </dgm:shape>
                  <dgm:presOf/>
                  <dgm:constrLst/>
                  <dgm:ruleLst/>
                </dgm:layoutNode>
                <dgm:layoutNode name="textBox1" styleLbl="revTx">
                  <dgm:varLst>
                    <dgm:bulletEnabled val="1"/>
                  </dgm:varLst>
                  <dgm:alg type="tx">
                    <dgm:param type="txAnchorVert" val="t"/>
                    <dgm:param type="parTxLTRAlign" val="r"/>
                    <dgm:param type="parTxRTLAlign" val="r"/>
                  </dgm:alg>
                  <dgm:shape xmlns:r="http://schemas.openxmlformats.org/officeDocument/2006/relationships" type="round2DiagRect" r:blip="">
                    <dgm:adjLst/>
                  </dgm:shape>
                  <dgm:presOf axis="desOrSelf" ptType="node"/>
                  <dgm:constrLst>
                    <dgm:constr type="lMarg"/>
                    <dgm:constr type="tMarg"/>
                    <dgm:constr type="bMarg"/>
                  </dgm:constrLst>
                  <dgm:ruleLst>
                    <dgm:rule type="primFontSz" val="5" fact="NaN" max="NaN"/>
                  </dgm:ruleLst>
                </dgm:layoutNode>
              </dgm:forEach>
            </dgm:layoutNode>
          </dgm:if>
          <dgm:if name="Name6" axis="ch" ptType="node" func="cnt" op="equ" val="2">
            <dgm:layoutNode name="arrowDiagram2">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ctrX" for="ch" forName="bullet2a" refType="w" fact="0.25"/>
                    <dgm:constr type="ctrY" for="ch" forName="bullet2a" refType="h" fact="0.573"/>
                    <dgm:constr type="w" for="ch" forName="bullet2a" refType="w" fact="0.035"/>
                    <dgm:constr type="h" for="ch" forName="bullet2a" refType="w" refFor="ch" refForName="bullet2a"/>
                    <dgm:constr type="l" for="ch" forName="textBox2a" refType="ctrX" refFor="ch" refForName="bullet2a"/>
                    <dgm:constr type="t" for="ch" forName="textBox2a" refType="ctrY" refFor="ch" refForName="bullet2a"/>
                    <dgm:constr type="w" for="ch" forName="textBox2a" refType="w" fact="0.325"/>
                    <dgm:constr type="h" for="ch" forName="textBox2a" refType="h" fact="0.427"/>
                    <dgm:constr type="userA" refType="h" refFor="ch" refForName="bullet2a" fact="0.53"/>
                    <dgm:constr type="l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l" for="ch" forName="textBox2b" refType="ctrX" refFor="ch" refForName="bullet2b"/>
                    <dgm:constr type="t" for="ch" forName="textBox2b" refType="ctrY" refFor="ch" refForName="bullet2b"/>
                    <dgm:constr type="w" for="ch" forName="textBox2b" refType="w" fact="0.325"/>
                    <dgm:constr type="h" for="ch" forName="textBox2b" refType="h" fact="0.662"/>
                    <dgm:constr type="userB" refType="h" refFor="ch" refForName="bullet2b" fact="0.53"/>
                    <dgm:constr type="lMarg" for="ch" forName="textBox2b" refType="userB" fact="2.834"/>
                    <dgm:constr type="primFontSz" for="ch" ptType="node" op="equ" val="65"/>
                  </dgm:constrLst>
                </dgm:if>
                <dgm:else name="Name9">
                  <dgm:constrLst>
                    <dgm:constr type="ctrX" for="ch" forName="bullet2a" refType="w" fact="0.25"/>
                    <dgm:constr type="ctrY" for="ch" forName="bullet2a" refType="h" fact="0.573"/>
                    <dgm:constr type="w" for="ch" forName="bullet2a" refType="w" fact="0.035"/>
                    <dgm:constr type="h" for="ch" forName="bullet2a" refType="w" refFor="ch" refForName="bullet2a"/>
                    <dgm:constr type="r" for="ch" forName="textBox2a" refType="ctrX" refFor="ch" refForName="bullet2a"/>
                    <dgm:constr type="b" for="ch" forName="textBox2a" refType="ctrY" refFor="ch" refForName="bullet2a"/>
                    <dgm:constr type="w" for="ch" forName="textBox2a" refType="w" fact="0.25"/>
                    <dgm:constr type="h" for="ch" forName="textBox2a" refType="h" fact="0.573"/>
                    <dgm:constr type="userA" refType="h" refFor="ch" refForName="bullet2a" fact="0.53"/>
                    <dgm:constr type="r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r" for="ch" forName="textBox2b" refType="ctrX" refFor="ch" refForName="bullet2b"/>
                    <dgm:constr type="b" for="ch" forName="textBox2b" refType="ctrY" refFor="ch" refForName="bullet2b"/>
                    <dgm:constr type="w" for="ch" forName="textBox2b" refType="w" fact="0.28"/>
                    <dgm:constr type="h" for="ch" forName="textBox2b" refType="h" fact="0.338"/>
                    <dgm:constr type="userB" refType="h" refFor="ch" refForName="bullet2b" fact="0.53"/>
                    <dgm:constr type="rMarg" for="ch" forName="textBox2b" refType="userB" fact="2.834"/>
                    <dgm:constr type="primFontSz" for="ch" ptType="node" op="equ" val="65"/>
                  </dgm:constrLst>
                </dgm:else>
              </dgm:choose>
              <dgm:ruleLst/>
              <dgm:forEach name="Name10" axis="ch" ptType="node" cnt="1">
                <dgm:layoutNode name="bullet2a" styleLbl="node1">
                  <dgm:alg type="sp"/>
                  <dgm:shape xmlns:r="http://schemas.openxmlformats.org/officeDocument/2006/relationships" type="ellipse" r:blip="">
                    <dgm:adjLst/>
                  </dgm:shape>
                  <dgm:presOf/>
                  <dgm:constrLst/>
                  <dgm:ruleLst/>
                </dgm:layoutNode>
                <dgm:layoutNode name="textBox2a" styleLbl="revTx">
                  <dgm:varLst>
                    <dgm:bulletEnabled val="1"/>
                  </dgm:varLst>
                  <dgm:choose name="Name11">
                    <dgm:if name="Name12" func="var" arg="dir" op="equ" val="norm">
                      <dgm:choose name="Name13">
                        <dgm:if name="Name14" axis="root des" ptType="all node" func="maxDepth" op="gt" val="1">
                          <dgm:alg type="tx">
                            <dgm:param type="txAnchorVert" val="t"/>
                            <dgm:param type="parTxLTRAlign" val="l"/>
                            <dgm:param type="parTxRTLAlign" val="r"/>
                          </dgm:alg>
                        </dgm:if>
                        <dgm:else name="Name15">
                          <dgm:alg type="tx">
                            <dgm:param type="txAnchorVert" val="t"/>
                            <dgm:param type="parTxLTRAlign" val="l"/>
                            <dgm:param type="parTxRTLAlign" val="l"/>
                          </dgm:alg>
                        </dgm:else>
                      </dgm:choose>
                    </dgm:if>
                    <dgm:else name="Name16">
                      <dgm:choose name="Name17">
                        <dgm:if name="Name18" axis="root des" ptType="all node" func="maxDepth" op="gt" val="1">
                          <dgm:alg type="tx">
                            <dgm:param type="txAnchorVert" val="b"/>
                            <dgm:param type="txAnchorVertCh" val="b"/>
                            <dgm:param type="parTxLTRAlign" val="l"/>
                            <dgm:param type="parTxRTLAlign" val="r"/>
                          </dgm:alg>
                        </dgm:if>
                        <dgm:else name="Name1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
                    <dgm:if name="Name21" func="var" arg="dir" op="equ" val="norm">
                      <dgm:constrLst>
                        <dgm:constr type="rMarg"/>
                        <dgm:constr type="tMarg"/>
                        <dgm:constr type="bMarg"/>
                      </dgm:constrLst>
                    </dgm:if>
                    <dgm:else name="Name22">
                      <dgm:constrLst>
                        <dgm:constr type="lMarg"/>
                        <dgm:constr type="tMarg"/>
                        <dgm:constr type="bMarg"/>
                      </dgm:constrLst>
                    </dgm:else>
                  </dgm:choose>
                  <dgm:ruleLst>
                    <dgm:rule type="primFontSz" val="5" fact="NaN" max="NaN"/>
                  </dgm:ruleLst>
                </dgm:layoutNode>
              </dgm:forEach>
              <dgm:forEach name="Name23" axis="ch" ptType="node" st="2" cnt="1">
                <dgm:layoutNode name="bullet2b" styleLbl="node1">
                  <dgm:alg type="sp"/>
                  <dgm:shape xmlns:r="http://schemas.openxmlformats.org/officeDocument/2006/relationships" type="ellipse" r:blip="">
                    <dgm:adjLst/>
                  </dgm:shape>
                  <dgm:presOf/>
                  <dgm:constrLst/>
                  <dgm:ruleLst/>
                </dgm:layoutNode>
                <dgm:layoutNode name="textBox2b" styleLbl="revTx">
                  <dgm:varLst>
                    <dgm:bulletEnabled val="1"/>
                  </dgm:varLst>
                  <dgm:choose name="Name24">
                    <dgm:if name="Name25" func="var" arg="dir" op="equ" val="norm">
                      <dgm:choose name="Name26">
                        <dgm:if name="Name27" axis="root des" ptType="all node" func="maxDepth" op="gt" val="1">
                          <dgm:alg type="tx">
                            <dgm:param type="txAnchorVert" val="t"/>
                            <dgm:param type="parTxLTRAlign" val="l"/>
                            <dgm:param type="parTxRTLAlign" val="r"/>
                          </dgm:alg>
                        </dgm:if>
                        <dgm:else name="Name28">
                          <dgm:alg type="tx">
                            <dgm:param type="txAnchorVert" val="t"/>
                            <dgm:param type="parTxLTRAlign" val="l"/>
                            <dgm:param type="parTxRTLAlign" val="l"/>
                          </dgm:alg>
                        </dgm:else>
                      </dgm:choose>
                    </dgm:if>
                    <dgm:else name="Name29">
                      <dgm:choose name="Name30">
                        <dgm:if name="Name31" axis="root des" ptType="all node" func="maxDepth" op="gt" val="1">
                          <dgm:alg type="tx">
                            <dgm:param type="txAnchorVert" val="b"/>
                            <dgm:param type="txAnchorVertCh" val="b"/>
                            <dgm:param type="parTxLTRAlign" val="l"/>
                            <dgm:param type="parTxRTLAlign" val="r"/>
                          </dgm:alg>
                        </dgm:if>
                        <dgm:else name="Name3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33">
                    <dgm:if name="Name34" func="var" arg="dir" op="equ" val="norm">
                      <dgm:constrLst>
                        <dgm:constr type="rMarg"/>
                        <dgm:constr type="tMarg"/>
                        <dgm:constr type="bMarg"/>
                      </dgm:constrLst>
                    </dgm:if>
                    <dgm:else name="Name35">
                      <dgm:constrLst>
                        <dgm:constr type="lMarg"/>
                        <dgm:constr type="tMarg"/>
                        <dgm:constr type="bMarg"/>
                      </dgm:constrLst>
                    </dgm:else>
                  </dgm:choose>
                  <dgm:ruleLst>
                    <dgm:rule type="primFontSz" val="5" fact="NaN" max="NaN"/>
                  </dgm:ruleLst>
                </dgm:layoutNode>
              </dgm:forEach>
            </dgm:layoutNode>
          </dgm:if>
          <dgm:if name="Name36" axis="ch" ptType="node" func="cnt" op="equ" val="3">
            <dgm:layoutNode name="arrowDiagram3">
              <dgm:alg type="composite">
                <dgm:param type="vertAlign" val="none"/>
                <dgm:param type="horzAlign" val="none"/>
              </dgm:alg>
              <dgm:shape xmlns:r="http://schemas.openxmlformats.org/officeDocument/2006/relationships" r:blip="">
                <dgm:adjLst/>
              </dgm:shape>
              <dgm:presOf/>
              <dgm:choose name="Name37">
                <dgm:if name="Name38" func="var" arg="dir" op="equ" val="norm">
                  <dgm:constrLst>
                    <dgm:constr type="ctrX" for="ch" forName="bullet3a" refType="w" fact="0.14"/>
                    <dgm:constr type="ctrY" for="ch" forName="bullet3a" refType="h" fact="0.711"/>
                    <dgm:constr type="w" for="ch" forName="bullet3a" refType="w" fact="0.026"/>
                    <dgm:constr type="h" for="ch" forName="bullet3a" refType="w" refFor="ch" refForName="bullet3a"/>
                    <dgm:constr type="l" for="ch" forName="textBox3a" refType="ctrX" refFor="ch" refForName="bullet3a"/>
                    <dgm:constr type="t" for="ch" forName="textBox3a" refType="ctrY" refFor="ch" refForName="bullet3a"/>
                    <dgm:constr type="w" for="ch" forName="textBox3a" refType="w" fact="0.233"/>
                    <dgm:constr type="h" for="ch" forName="textBox3a" refType="h" fact="0.289"/>
                    <dgm:constr type="userA" refType="h" refFor="ch" refForName="bullet3a" fact="0.53"/>
                    <dgm:constr type="l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l" for="ch" forName="textBox3b" refType="ctrX" refFor="ch" refForName="bullet3b"/>
                    <dgm:constr type="t" for="ch" forName="textBox3b" refType="ctrY" refFor="ch" refForName="bullet3b"/>
                    <dgm:constr type="w" for="ch" forName="textBox3b" refType="w" fact="0.24"/>
                    <dgm:constr type="h" for="ch" forName="textBox3b" refType="h" fact="0.544"/>
                    <dgm:constr type="userB" refType="h" refFor="ch" refForName="bullet3b" fact="0.53"/>
                    <dgm:constr type="l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l" for="ch" forName="textBox3c" refType="ctrX" refFor="ch" refForName="bullet3c"/>
                    <dgm:constr type="t" for="ch" forName="textBox3c" refType="ctrY" refFor="ch" refForName="bullet3c"/>
                    <dgm:constr type="w" for="ch" forName="textBox3c" refType="w" fact="0.24"/>
                    <dgm:constr type="h" for="ch" forName="textBox3c" refType="h" fact="0.695"/>
                    <dgm:constr type="userC" refType="h" refFor="ch" refForName="bullet3c" fact="0.53"/>
                    <dgm:constr type="lMarg" for="ch" forName="textBox3c" refType="userC" fact="2.834"/>
                    <dgm:constr type="primFontSz" for="ch" ptType="node" op="equ" val="65"/>
                  </dgm:constrLst>
                </dgm:if>
                <dgm:else name="Name39">
                  <dgm:constrLst>
                    <dgm:constr type="ctrX" for="ch" forName="bullet3a" refType="w" fact="0.14"/>
                    <dgm:constr type="ctrY" for="ch" forName="bullet3a" refType="h" fact="0.711"/>
                    <dgm:constr type="w" for="ch" forName="bullet3a" refType="w" fact="0.026"/>
                    <dgm:constr type="h" for="ch" forName="bullet3a" refType="w" refFor="ch" refForName="bullet3a"/>
                    <dgm:constr type="r" for="ch" forName="textBox3a" refType="ctrX" refFor="ch" refForName="bullet3a"/>
                    <dgm:constr type="b" for="ch" forName="textBox3a" refType="ctrY" refFor="ch" refForName="bullet3a"/>
                    <dgm:constr type="w" for="ch" forName="textBox3a" refType="w" fact="0.14"/>
                    <dgm:constr type="h" for="ch" forName="textBox3a" refType="h" fact="0.711"/>
                    <dgm:constr type="userA" refType="h" refFor="ch" refForName="bullet3a" fact="0.53"/>
                    <dgm:constr type="r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r" for="ch" forName="textBox3b" refType="ctrX" refFor="ch" refForName="bullet3b"/>
                    <dgm:constr type="b" for="ch" forName="textBox3b" refType="ctrY" refFor="ch" refForName="bullet3b"/>
                    <dgm:constr type="w" for="ch" forName="textBox3b" refType="w" fact="0.24"/>
                    <dgm:constr type="h" for="ch" forName="textBox3b" refType="h" fact="0.456"/>
                    <dgm:constr type="userB" refType="h" refFor="ch" refForName="bullet3b" fact="0.53"/>
                    <dgm:constr type="r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r" for="ch" forName="textBox3c" refType="ctrX" refFor="ch" refForName="bullet3c"/>
                    <dgm:constr type="b" for="ch" forName="textBox3c" refType="ctrY" refFor="ch" refForName="bullet3c"/>
                    <dgm:constr type="w" for="ch" forName="textBox3c" refType="w" fact="0.24"/>
                    <dgm:constr type="h" for="ch" forName="textBox3c" refType="h" fact="0.305"/>
                    <dgm:constr type="userC" refType="h" refFor="ch" refForName="bullet3c" fact="0.53"/>
                    <dgm:constr type="rMarg" for="ch" forName="textBox3c" refType="userC" fact="2.834"/>
                    <dgm:constr type="primFontSz" for="ch" ptType="node" op="equ" val="65"/>
                  </dgm:constrLst>
                </dgm:else>
              </dgm:choose>
              <dgm:ruleLst/>
              <dgm:forEach name="Name40" axis="ch" ptType="node" cnt="1">
                <dgm:layoutNode name="bullet3a" styleLbl="node1">
                  <dgm:alg type="sp"/>
                  <dgm:shape xmlns:r="http://schemas.openxmlformats.org/officeDocument/2006/relationships" type="ellipse" r:blip="">
                    <dgm:adjLst/>
                  </dgm:shape>
                  <dgm:presOf/>
                  <dgm:constrLst/>
                  <dgm:ruleLst/>
                </dgm:layoutNode>
                <dgm:layoutNode name="textBox3a" styleLbl="revTx">
                  <dgm:varLst>
                    <dgm:bulletEnabled val="1"/>
                  </dgm:varLst>
                  <dgm:choose name="Name41">
                    <dgm:if name="Name42" func="var" arg="dir" op="equ" val="norm">
                      <dgm:choose name="Name43">
                        <dgm:if name="Name44" axis="root des" ptType="all node" func="maxDepth" op="gt" val="1">
                          <dgm:alg type="tx">
                            <dgm:param type="txAnchorVert" val="t"/>
                            <dgm:param type="parTxLTRAlign" val="l"/>
                            <dgm:param type="parTxRTLAlign" val="r"/>
                          </dgm:alg>
                        </dgm:if>
                        <dgm:else name="Name45">
                          <dgm:alg type="tx">
                            <dgm:param type="txAnchorVert" val="t"/>
                            <dgm:param type="parTxLTRAlign" val="l"/>
                            <dgm:param type="parTxRTLAlign" val="l"/>
                          </dgm:alg>
                        </dgm:else>
                      </dgm:choose>
                    </dgm:if>
                    <dgm:else name="Name46">
                      <dgm:choose name="Name47">
                        <dgm:if name="Name48" axis="root des" ptType="all node" func="maxDepth" op="gt" val="1">
                          <dgm:alg type="tx">
                            <dgm:param type="txAnchorVert" val="b"/>
                            <dgm:param type="txAnchorVertCh" val="b"/>
                            <dgm:param type="parTxLTRAlign" val="l"/>
                            <dgm:param type="parTxRTLAlign" val="r"/>
                          </dgm:alg>
                        </dgm:if>
                        <dgm:else name="Name4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50">
                    <dgm:if name="Name51" func="var" arg="dir" op="equ" val="norm">
                      <dgm:constrLst>
                        <dgm:constr type="rMarg"/>
                        <dgm:constr type="tMarg"/>
                        <dgm:constr type="bMarg"/>
                      </dgm:constrLst>
                    </dgm:if>
                    <dgm:else name="Name52">
                      <dgm:constrLst>
                        <dgm:constr type="lMarg"/>
                        <dgm:constr type="tMarg"/>
                        <dgm:constr type="bMarg"/>
                      </dgm:constrLst>
                    </dgm:else>
                  </dgm:choose>
                  <dgm:ruleLst>
                    <dgm:rule type="primFontSz" val="5" fact="NaN" max="NaN"/>
                  </dgm:ruleLst>
                </dgm:layoutNode>
              </dgm:forEach>
              <dgm:forEach name="Name53" axis="ch" ptType="node" st="2" cnt="1">
                <dgm:layoutNode name="bullet3b" styleLbl="node1">
                  <dgm:alg type="sp"/>
                  <dgm:shape xmlns:r="http://schemas.openxmlformats.org/officeDocument/2006/relationships" type="ellipse" r:blip="">
                    <dgm:adjLst/>
                  </dgm:shape>
                  <dgm:presOf/>
                  <dgm:constrLst/>
                  <dgm:ruleLst/>
                </dgm:layoutNode>
                <dgm:layoutNode name="textBox3b" styleLbl="revTx">
                  <dgm:varLst>
                    <dgm:bulletEnabled val="1"/>
                  </dgm:varLst>
                  <dgm:choose name="Name54">
                    <dgm:if name="Name55" func="var" arg="dir" op="equ" val="norm">
                      <dgm:choose name="Name56">
                        <dgm:if name="Name57" axis="root des" ptType="all node" func="maxDepth" op="gt" val="1">
                          <dgm:alg type="tx">
                            <dgm:param type="txAnchorVert" val="t"/>
                            <dgm:param type="parTxLTRAlign" val="l"/>
                            <dgm:param type="parTxRTLAlign" val="r"/>
                          </dgm:alg>
                        </dgm:if>
                        <dgm:else name="Name58">
                          <dgm:alg type="tx">
                            <dgm:param type="txAnchorVert" val="t"/>
                            <dgm:param type="parTxLTRAlign" val="l"/>
                            <dgm:param type="parTxRTLAlign" val="l"/>
                          </dgm:alg>
                        </dgm:else>
                      </dgm:choose>
                    </dgm:if>
                    <dgm:else name="Name59">
                      <dgm:choose name="Name60">
                        <dgm:if name="Name61" axis="root des" ptType="all node" func="maxDepth" op="gt" val="1">
                          <dgm:alg type="tx">
                            <dgm:param type="txAnchorVert" val="b"/>
                            <dgm:param type="txAnchorVertCh" val="b"/>
                            <dgm:param type="parTxLTRAlign" val="l"/>
                            <dgm:param type="parTxRTLAlign" val="r"/>
                          </dgm:alg>
                        </dgm:if>
                        <dgm:else name="Name6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63">
                    <dgm:if name="Name64" func="var" arg="dir" op="equ" val="norm">
                      <dgm:constrLst>
                        <dgm:constr type="rMarg"/>
                        <dgm:constr type="tMarg"/>
                        <dgm:constr type="bMarg"/>
                      </dgm:constrLst>
                    </dgm:if>
                    <dgm:else name="Name65">
                      <dgm:constrLst>
                        <dgm:constr type="lMarg"/>
                        <dgm:constr type="tMarg"/>
                        <dgm:constr type="bMarg"/>
                      </dgm:constrLst>
                    </dgm:else>
                  </dgm:choose>
                  <dgm:ruleLst>
                    <dgm:rule type="primFontSz" val="5" fact="NaN" max="NaN"/>
                  </dgm:ruleLst>
                </dgm:layoutNode>
              </dgm:forEach>
              <dgm:forEach name="Name66" axis="ch" ptType="node" st="3" cnt="1">
                <dgm:layoutNode name="bullet3c" styleLbl="node1">
                  <dgm:alg type="sp"/>
                  <dgm:shape xmlns:r="http://schemas.openxmlformats.org/officeDocument/2006/relationships" type="ellipse" r:blip="">
                    <dgm:adjLst/>
                  </dgm:shape>
                  <dgm:presOf/>
                  <dgm:constrLst/>
                  <dgm:ruleLst/>
                </dgm:layoutNode>
                <dgm:layoutNode name="textBox3c" styleLbl="revTx">
                  <dgm:varLst>
                    <dgm:bulletEnabled val="1"/>
                  </dgm:varLst>
                  <dgm:choose name="Name67">
                    <dgm:if name="Name68" func="var" arg="dir" op="equ" val="norm">
                      <dgm:choose name="Name69">
                        <dgm:if name="Name70" axis="root des" ptType="all node" func="maxDepth" op="gt" val="1">
                          <dgm:alg type="tx">
                            <dgm:param type="txAnchorVert" val="t"/>
                            <dgm:param type="parTxLTRAlign" val="l"/>
                            <dgm:param type="parTxRTLAlign" val="r"/>
                          </dgm:alg>
                        </dgm:if>
                        <dgm:else name="Name71">
                          <dgm:alg type="tx">
                            <dgm:param type="txAnchorVert" val="t"/>
                            <dgm:param type="parTxLTRAlign" val="l"/>
                            <dgm:param type="parTxRTLAlign" val="l"/>
                          </dgm:alg>
                        </dgm:else>
                      </dgm:choose>
                    </dgm:if>
                    <dgm:else name="Name72">
                      <dgm:choose name="Name73">
                        <dgm:if name="Name74" axis="root des" ptType="all node" func="maxDepth" op="gt" val="1">
                          <dgm:alg type="tx">
                            <dgm:param type="txAnchorVert" val="b"/>
                            <dgm:param type="txAnchorVertCh" val="b"/>
                            <dgm:param type="parTxLTRAlign" val="l"/>
                            <dgm:param type="parTxRTLAlign" val="r"/>
                          </dgm:alg>
                        </dgm:if>
                        <dgm:else name="Name7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76">
                    <dgm:if name="Name77" func="var" arg="dir" op="equ" val="norm">
                      <dgm:constrLst>
                        <dgm:constr type="rMarg"/>
                        <dgm:constr type="tMarg"/>
                        <dgm:constr type="bMarg"/>
                      </dgm:constrLst>
                    </dgm:if>
                    <dgm:else name="Name78">
                      <dgm:constrLst>
                        <dgm:constr type="lMarg"/>
                        <dgm:constr type="tMarg"/>
                        <dgm:constr type="bMarg"/>
                      </dgm:constrLst>
                    </dgm:else>
                  </dgm:choose>
                  <dgm:ruleLst>
                    <dgm:rule type="primFontSz" val="5" fact="NaN" max="NaN"/>
                  </dgm:ruleLst>
                </dgm:layoutNode>
              </dgm:forEach>
            </dgm:layoutNode>
          </dgm:if>
          <dgm:if name="Name79" axis="ch" ptType="node" func="cnt" op="equ" val="4">
            <dgm:layoutNode name="arrowDiagram4">
              <dgm:alg type="composite">
                <dgm:param type="vertAlign" val="none"/>
                <dgm:param type="horzAlign" val="none"/>
              </dgm:alg>
              <dgm:shape xmlns:r="http://schemas.openxmlformats.org/officeDocument/2006/relationships" r:blip="">
                <dgm:adjLst/>
              </dgm:shape>
              <dgm:presOf/>
              <dgm:choose name="Name80">
                <dgm:if name="Name81" func="var" arg="dir" op="equ" val="norm">
                  <dgm:constrLst>
                    <dgm:constr type="ctrX" for="ch" forName="bullet4a" refType="w" fact="0.11"/>
                    <dgm:constr type="ctrY" for="ch" forName="bullet4a" refType="h" fact="0.762"/>
                    <dgm:constr type="w" for="ch" forName="bullet4a" refType="w" fact="0.023"/>
                    <dgm:constr type="h" for="ch" forName="bullet4a" refType="w" refFor="ch" refForName="bullet4a"/>
                    <dgm:constr type="l" for="ch" forName="textBox4a" refType="ctrX" refFor="ch" refForName="bullet4a"/>
                    <dgm:constr type="t" for="ch" forName="textBox4a" refType="ctrY" refFor="ch" refForName="bullet4a"/>
                    <dgm:constr type="w" for="ch" forName="textBox4a" refType="w" fact="0.171"/>
                    <dgm:constr type="h" for="ch" forName="textBox4a" refType="h" fact="0.238"/>
                    <dgm:constr type="userA" refType="h" refFor="ch" refForName="bullet4a" fact="0.53"/>
                    <dgm:constr type="l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l" for="ch" forName="textBox4b" refType="ctrX" refFor="ch" refForName="bullet4b"/>
                    <dgm:constr type="t" for="ch" forName="textBox4b" refType="ctrY" refFor="ch" refForName="bullet4b"/>
                    <dgm:constr type="w" for="ch" forName="textBox4b" refType="w" fact="0.21"/>
                    <dgm:constr type="h" for="ch" forName="textBox4b" refType="h" fact="0.457"/>
                    <dgm:constr type="userB" refType="h" refFor="ch" refForName="bullet4b" fact="0.53"/>
                    <dgm:constr type="l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l" for="ch" forName="textBox4c" refType="ctrX" refFor="ch" refForName="bullet4c"/>
                    <dgm:constr type="t" for="ch" forName="textBox4c" refType="ctrY" refFor="ch" refForName="bullet4c"/>
                    <dgm:constr type="w" for="ch" forName="textBox4c" refType="w" fact="0.21"/>
                    <dgm:constr type="h" for="ch" forName="textBox4c" refType="h" fact="0.618"/>
                    <dgm:constr type="userC" refType="h" refFor="ch" refForName="bullet4c" fact="0.53"/>
                    <dgm:constr type="l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l" for="ch" forName="textBox4d" refType="ctrX" refFor="ch" refForName="bullet4d"/>
                    <dgm:constr type="t" for="ch" forName="textBox4d" refType="ctrY" refFor="ch" refForName="bullet4d"/>
                    <dgm:constr type="w" for="ch" forName="textBox4d" refType="w" fact="0.21"/>
                    <dgm:constr type="h" for="ch" forName="textBox4d" refType="h" fact="0.717"/>
                    <dgm:constr type="userD" refType="h" refFor="ch" refForName="bullet4d" fact="0.53"/>
                    <dgm:constr type="lMarg" for="ch" forName="textBox4d" refType="userD" fact="2.834"/>
                    <dgm:constr type="primFontSz" for="ch" ptType="node" op="equ" val="65"/>
                  </dgm:constrLst>
                </dgm:if>
                <dgm:else name="Name82">
                  <dgm:constrLst>
                    <dgm:constr type="ctrX" for="ch" forName="bullet4a" refType="w" fact="0.11"/>
                    <dgm:constr type="ctrY" for="ch" forName="bullet4a" refType="h" fact="0.762"/>
                    <dgm:constr type="w" for="ch" forName="bullet4a" refType="w" fact="0.023"/>
                    <dgm:constr type="h" for="ch" forName="bullet4a" refType="w" refFor="ch" refForName="bullet4a"/>
                    <dgm:constr type="r" for="ch" forName="textBox4a" refType="ctrX" refFor="ch" refForName="bullet4a"/>
                    <dgm:constr type="b" for="ch" forName="textBox4a" refType="ctrY" refFor="ch" refForName="bullet4a"/>
                    <dgm:constr type="w" for="ch" forName="textBox4a" refType="w" fact="0.11"/>
                    <dgm:constr type="h" for="ch" forName="textBox4a" refType="h" fact="0.762"/>
                    <dgm:constr type="userA" refType="h" refFor="ch" refForName="bullet4a" fact="0.53"/>
                    <dgm:constr type="r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r" for="ch" forName="textBox4b" refType="ctrX" refFor="ch" refForName="bullet4b"/>
                    <dgm:constr type="b" for="ch" forName="textBox4b" refType="ctrY" refFor="ch" refForName="bullet4b"/>
                    <dgm:constr type="w" for="ch" forName="textBox4b" refType="w" fact="0.171"/>
                    <dgm:constr type="h" for="ch" forName="textBox4b" refType="h" fact="0.543"/>
                    <dgm:constr type="userB" refType="h" refFor="ch" refForName="bullet4b" fact="0.53"/>
                    <dgm:constr type="r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r" for="ch" forName="textBox4c" refType="ctrX" refFor="ch" refForName="bullet4c"/>
                    <dgm:constr type="b" for="ch" forName="textBox4c" refType="ctrY" refFor="ch" refForName="bullet4c"/>
                    <dgm:constr type="w" for="ch" forName="textBox4c" refType="w" fact="0.21"/>
                    <dgm:constr type="h" for="ch" forName="textBox4c" refType="h" fact="0.382"/>
                    <dgm:constr type="userC" refType="h" refFor="ch" refForName="bullet4c" fact="0.53"/>
                    <dgm:constr type="r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r" for="ch" forName="textBox4d" refType="ctrX" refFor="ch" refForName="bullet4d"/>
                    <dgm:constr type="b" for="ch" forName="textBox4d" refType="ctrY" refFor="ch" refForName="bullet4d"/>
                    <dgm:constr type="w" for="ch" forName="textBox4d" refType="w" fact="0.21"/>
                    <dgm:constr type="h" for="ch" forName="textBox4d" refType="h" fact="0.283"/>
                    <dgm:constr type="userD" refType="h" refFor="ch" refForName="bullet4d" fact="0.53"/>
                    <dgm:constr type="rMarg" for="ch" forName="textBox4d" refType="userD" fact="2.834"/>
                    <dgm:constr type="primFontSz" for="ch" ptType="node" op="equ" val="65"/>
                  </dgm:constrLst>
                </dgm:else>
              </dgm:choose>
              <dgm:ruleLst/>
              <dgm:forEach name="Name83" axis="ch" ptType="node" cnt="1">
                <dgm:layoutNode name="bullet4a" styleLbl="node1">
                  <dgm:alg type="sp"/>
                  <dgm:shape xmlns:r="http://schemas.openxmlformats.org/officeDocument/2006/relationships" type="ellipse" r:blip="">
                    <dgm:adjLst/>
                  </dgm:shape>
                  <dgm:presOf/>
                  <dgm:constrLst/>
                  <dgm:ruleLst/>
                </dgm:layoutNode>
                <dgm:layoutNode name="textBox4a" styleLbl="revTx">
                  <dgm:varLst>
                    <dgm:bulletEnabled val="1"/>
                  </dgm:varLst>
                  <dgm:choose name="Name84">
                    <dgm:if name="Name85" func="var" arg="dir" op="equ" val="norm">
                      <dgm:choose name="Name86">
                        <dgm:if name="Name87" axis="root des" ptType="all node" func="maxDepth" op="gt" val="1">
                          <dgm:alg type="tx">
                            <dgm:param type="txAnchorVert" val="t"/>
                            <dgm:param type="parTxLTRAlign" val="l"/>
                            <dgm:param type="parTxRTLAlign" val="r"/>
                          </dgm:alg>
                        </dgm:if>
                        <dgm:else name="Name88">
                          <dgm:alg type="tx">
                            <dgm:param type="txAnchorVert" val="t"/>
                            <dgm:param type="parTxLTRAlign" val="l"/>
                            <dgm:param type="parTxRTLAlign" val="l"/>
                          </dgm:alg>
                        </dgm:else>
                      </dgm:choose>
                    </dgm:if>
                    <dgm:else name="Name89">
                      <dgm:choose name="Name90">
                        <dgm:if name="Name91" axis="root des" ptType="all node" func="maxDepth" op="gt" val="1">
                          <dgm:alg type="tx">
                            <dgm:param type="txAnchorVert" val="b"/>
                            <dgm:param type="txAnchorVertCh" val="b"/>
                            <dgm:param type="parTxLTRAlign" val="l"/>
                            <dgm:param type="parTxRTLAlign" val="r"/>
                          </dgm:alg>
                        </dgm:if>
                        <dgm:else name="Name9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rMarg"/>
                        <dgm:constr type="tMarg"/>
                        <dgm:constr type="bMarg"/>
                      </dgm:constrLst>
                    </dgm:if>
                    <dgm:else name="Name95">
                      <dgm:constrLst>
                        <dgm:constr type="lMarg"/>
                        <dgm:constr type="tMarg"/>
                        <dgm:constr type="bMarg"/>
                      </dgm:constrLst>
                    </dgm:else>
                  </dgm:choose>
                  <dgm:ruleLst>
                    <dgm:rule type="primFontSz" val="5" fact="NaN" max="NaN"/>
                  </dgm:ruleLst>
                </dgm:layoutNode>
              </dgm:forEach>
              <dgm:forEach name="Name96" axis="ch" ptType="node" st="2" cnt="1">
                <dgm:layoutNode name="bullet4b" styleLbl="node1">
                  <dgm:alg type="sp"/>
                  <dgm:shape xmlns:r="http://schemas.openxmlformats.org/officeDocument/2006/relationships" type="ellipse" r:blip="">
                    <dgm:adjLst/>
                  </dgm:shape>
                  <dgm:presOf/>
                  <dgm:constrLst/>
                  <dgm:ruleLst/>
                </dgm:layoutNode>
                <dgm:layoutNode name="textBox4b" styleLbl="revTx">
                  <dgm:varLst>
                    <dgm:bulletEnabled val="1"/>
                  </dgm:varLst>
                  <dgm:choose name="Name97">
                    <dgm:if name="Name98" func="var" arg="dir" op="equ" val="norm">
                      <dgm:choose name="Name99">
                        <dgm:if name="Name100" axis="root des" ptType="all node" func="maxDepth" op="gt" val="1">
                          <dgm:alg type="tx">
                            <dgm:param type="txAnchorVert" val="t"/>
                            <dgm:param type="parTxLTRAlign" val="l"/>
                            <dgm:param type="parTxRTLAlign" val="r"/>
                          </dgm:alg>
                        </dgm:if>
                        <dgm:else name="Name101">
                          <dgm:alg type="tx">
                            <dgm:param type="txAnchorVert" val="t"/>
                            <dgm:param type="parTxLTRAlign" val="l"/>
                            <dgm:param type="parTxRTLAlign" val="l"/>
                          </dgm:alg>
                        </dgm:else>
                      </dgm:choose>
                    </dgm:if>
                    <dgm:else name="Name102">
                      <dgm:choose name="Name103">
                        <dgm:if name="Name104" axis="root des" ptType="all node" func="maxDepth" op="gt" val="1">
                          <dgm:alg type="tx">
                            <dgm:param type="txAnchorVert" val="b"/>
                            <dgm:param type="txAnchorVertCh" val="b"/>
                            <dgm:param type="parTxLTRAlign" val="l"/>
                            <dgm:param type="parTxRTLAlign" val="r"/>
                          </dgm:alg>
                        </dgm:if>
                        <dgm:else name="Name10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06">
                    <dgm:if name="Name107" func="var" arg="dir" op="equ" val="norm">
                      <dgm:constrLst>
                        <dgm:constr type="rMarg"/>
                        <dgm:constr type="tMarg"/>
                        <dgm:constr type="bMarg"/>
                      </dgm:constrLst>
                    </dgm:if>
                    <dgm:else name="Name108">
                      <dgm:constrLst>
                        <dgm:constr type="lMarg"/>
                        <dgm:constr type="tMarg"/>
                        <dgm:constr type="bMarg"/>
                      </dgm:constrLst>
                    </dgm:else>
                  </dgm:choose>
                  <dgm:ruleLst>
                    <dgm:rule type="primFontSz" val="5" fact="NaN" max="NaN"/>
                  </dgm:ruleLst>
                </dgm:layoutNode>
              </dgm:forEach>
              <dgm:forEach name="Name109" axis="ch" ptType="node" st="3" cnt="1">
                <dgm:layoutNode name="bullet4c" styleLbl="node1">
                  <dgm:alg type="sp"/>
                  <dgm:shape xmlns:r="http://schemas.openxmlformats.org/officeDocument/2006/relationships" type="ellipse" r:blip="">
                    <dgm:adjLst/>
                  </dgm:shape>
                  <dgm:presOf/>
                  <dgm:constrLst/>
                  <dgm:ruleLst/>
                </dgm:layoutNode>
                <dgm:layoutNode name="textBox4c" styleLbl="revTx">
                  <dgm:varLst>
                    <dgm:bulletEnabled val="1"/>
                  </dgm:varLst>
                  <dgm:choose name="Name110">
                    <dgm:if name="Name111" func="var" arg="dir" op="equ" val="norm">
                      <dgm:choose name="Name112">
                        <dgm:if name="Name113" axis="root des" ptType="all node" func="maxDepth" op="gt" val="1">
                          <dgm:alg type="tx">
                            <dgm:param type="txAnchorVert" val="t"/>
                            <dgm:param type="parTxLTRAlign" val="l"/>
                            <dgm:param type="parTxRTLAlign" val="r"/>
                          </dgm:alg>
                        </dgm:if>
                        <dgm:else name="Name114">
                          <dgm:alg type="tx">
                            <dgm:param type="txAnchorVert" val="t"/>
                            <dgm:param type="parTxLTRAlign" val="l"/>
                            <dgm:param type="parTxRTLAlign" val="l"/>
                          </dgm:alg>
                        </dgm:else>
                      </dgm:choose>
                    </dgm:if>
                    <dgm:else name="Name115">
                      <dgm:choose name="Name116">
                        <dgm:if name="Name117" axis="root des" ptType="all node" func="maxDepth" op="gt" val="1">
                          <dgm:alg type="tx">
                            <dgm:param type="txAnchorVert" val="b"/>
                            <dgm:param type="txAnchorVertCh" val="b"/>
                            <dgm:param type="parTxLTRAlign" val="l"/>
                            <dgm:param type="parTxRTLAlign" val="r"/>
                          </dgm:alg>
                        </dgm:if>
                        <dgm:else name="Name11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19">
                    <dgm:if name="Name120" func="var" arg="dir" op="equ" val="norm">
                      <dgm:constrLst>
                        <dgm:constr type="rMarg"/>
                        <dgm:constr type="tMarg"/>
                        <dgm:constr type="bMarg"/>
                      </dgm:constrLst>
                    </dgm:if>
                    <dgm:else name="Name121">
                      <dgm:constrLst>
                        <dgm:constr type="lMarg"/>
                        <dgm:constr type="tMarg"/>
                        <dgm:constr type="bMarg"/>
                      </dgm:constrLst>
                    </dgm:else>
                  </dgm:choose>
                  <dgm:ruleLst>
                    <dgm:rule type="primFontSz" val="5" fact="NaN" max="NaN"/>
                  </dgm:ruleLst>
                </dgm:layoutNode>
              </dgm:forEach>
              <dgm:forEach name="Name122" axis="ch" ptType="node" st="4" cnt="1">
                <dgm:layoutNode name="bullet4d" styleLbl="node1">
                  <dgm:alg type="sp"/>
                  <dgm:shape xmlns:r="http://schemas.openxmlformats.org/officeDocument/2006/relationships" type="ellipse" r:blip="">
                    <dgm:adjLst/>
                  </dgm:shape>
                  <dgm:presOf/>
                  <dgm:constrLst/>
                  <dgm:ruleLst/>
                </dgm:layoutNode>
                <dgm:layoutNode name="textBox4d" styleLbl="revTx">
                  <dgm:varLst>
                    <dgm:bulletEnabled val="1"/>
                  </dgm:varLst>
                  <dgm:choose name="Name123">
                    <dgm:if name="Name124" func="var" arg="dir" op="equ" val="norm">
                      <dgm:choose name="Name125">
                        <dgm:if name="Name126" axis="root des" ptType="all node" func="maxDepth" op="gt" val="1">
                          <dgm:alg type="tx">
                            <dgm:param type="txAnchorVert" val="t"/>
                            <dgm:param type="parTxLTRAlign" val="l"/>
                            <dgm:param type="parTxRTLAlign" val="r"/>
                          </dgm:alg>
                        </dgm:if>
                        <dgm:else name="Name127">
                          <dgm:alg type="tx">
                            <dgm:param type="txAnchorVert" val="t"/>
                            <dgm:param type="parTxLTRAlign" val="l"/>
                            <dgm:param type="parTxRTLAlign" val="l"/>
                          </dgm:alg>
                        </dgm:else>
                      </dgm:choose>
                    </dgm:if>
                    <dgm:else name="Name128">
                      <dgm:choose name="Name129">
                        <dgm:if name="Name130" axis="root des" ptType="all node" func="maxDepth" op="gt" val="1">
                          <dgm:alg type="tx">
                            <dgm:param type="txAnchorVert" val="b"/>
                            <dgm:param type="txAnchorVertCh" val="b"/>
                            <dgm:param type="parTxLTRAlign" val="l"/>
                            <dgm:param type="parTxRTLAlign" val="r"/>
                          </dgm:alg>
                        </dgm:if>
                        <dgm:else name="Name13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32">
                    <dgm:if name="Name133" func="var" arg="dir" op="equ" val="norm">
                      <dgm:constrLst>
                        <dgm:constr type="rMarg"/>
                        <dgm:constr type="tMarg"/>
                        <dgm:constr type="bMarg"/>
                      </dgm:constrLst>
                    </dgm:if>
                    <dgm:else name="Name134">
                      <dgm:constrLst>
                        <dgm:constr type="lMarg"/>
                        <dgm:constr type="tMarg"/>
                        <dgm:constr type="bMarg"/>
                      </dgm:constrLst>
                    </dgm:else>
                  </dgm:choose>
                  <dgm:ruleLst>
                    <dgm:rule type="primFontSz" val="5" fact="NaN" max="NaN"/>
                  </dgm:ruleLst>
                </dgm:layoutNode>
              </dgm:forEach>
            </dgm:layoutNode>
          </dgm:if>
          <dgm:else name="Name135">
            <dgm:layoutNode name="arrowDiagram5">
              <dgm:alg type="composite">
                <dgm:param type="vertAlign" val="none"/>
                <dgm:param type="horzAlign" val="none"/>
              </dgm:alg>
              <dgm:shape xmlns:r="http://schemas.openxmlformats.org/officeDocument/2006/relationships" r:blip="">
                <dgm:adjLst/>
              </dgm:shape>
              <dgm:presOf/>
              <dgm:choose name="Name136">
                <dgm:if name="Name137" func="var" arg="dir" op="equ" val="norm">
                  <dgm:constrLst>
                    <dgm:constr type="ctrX" for="ch" forName="bullet5a" refType="w" fact="0.11"/>
                    <dgm:constr type="ctrY" for="ch" forName="bullet5a" refType="h" fact="0.762"/>
                    <dgm:constr type="w" for="ch" forName="bullet5a" refType="w" fact="0.023"/>
                    <dgm:constr type="h" for="ch" forName="bullet5a" refType="w" refFor="ch" refForName="bullet5a"/>
                    <dgm:constr type="l" for="ch" forName="textBox5a" refType="ctrX" refFor="ch" refForName="bullet5a"/>
                    <dgm:constr type="t" for="ch" forName="textBox5a" refType="ctrY" refFor="ch" refForName="bullet5a"/>
                    <dgm:constr type="w" for="ch" forName="textBox5a" refType="w" fact="0.131"/>
                    <dgm:constr type="h" for="ch" forName="textBox5a" refType="h" fact="0.238"/>
                    <dgm:constr type="userA" refType="h" refFor="ch" refForName="bullet5a" fact="0.53"/>
                    <dgm:constr type="l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l" for="ch" forName="textBox5b" refType="ctrX" refFor="ch" refForName="bullet5b"/>
                    <dgm:constr type="t" for="ch" forName="textBox5b" refType="ctrY" refFor="ch" refForName="bullet5b"/>
                    <dgm:constr type="w" for="ch" forName="textBox5b" refType="w" fact="0.166"/>
                    <dgm:constr type="h" for="ch" forName="textBox5b" refType="h" fact="0.419"/>
                    <dgm:constr type="userB" refType="h" refFor="ch" refForName="bullet5b" fact="0.53"/>
                    <dgm:constr type="l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l" for="ch" forName="textBox5c" refType="ctrX" refFor="ch" refForName="bullet5c"/>
                    <dgm:constr type="t" for="ch" forName="textBox5c" refType="ctrY" refFor="ch" refForName="bullet5c"/>
                    <dgm:constr type="w" for="ch" forName="textBox5c" refType="w" fact="0.193"/>
                    <dgm:constr type="h" for="ch" forName="textBox5c" refType="h" fact="0.562"/>
                    <dgm:constr type="userC" refType="h" refFor="ch" refForName="bullet5c" fact="0.53"/>
                    <dgm:constr type="l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l" for="ch" forName="textBox5d" refType="ctrX" refFor="ch" refForName="bullet5d"/>
                    <dgm:constr type="t" for="ch" forName="textBox5d" refType="ctrY" refFor="ch" refForName="bullet5d"/>
                    <dgm:constr type="w" for="ch" forName="textBox5d" refType="w" fact="0.2"/>
                    <dgm:constr type="h" for="ch" forName="textBox5d" refType="h" fact="0.67"/>
                    <dgm:constr type="userD" refType="h" refFor="ch" refForName="bullet5d" fact="0.53"/>
                    <dgm:constr type="l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l" for="ch" forName="textBox5e" refType="ctrX" refFor="ch" refForName="bullet5e"/>
                    <dgm:constr type="t" for="ch" forName="textBox5e" refType="ctrY" refFor="ch" refForName="bullet5e"/>
                    <dgm:constr type="w" for="ch" forName="textBox5e" refType="w" fact="0.2"/>
                    <dgm:constr type="h" for="ch" forName="textBox5e" refType="h" fact="0.736"/>
                    <dgm:constr type="userE" refType="h" refFor="ch" refForName="bullet5e" fact="0.53"/>
                    <dgm:constr type="lMarg" for="ch" forName="textBox5e" refType="userE" fact="2.834"/>
                    <dgm:constr type="primFontSz" for="ch" ptType="node" op="equ" val="65"/>
                  </dgm:constrLst>
                </dgm:if>
                <dgm:else name="Name138">
                  <dgm:constrLst>
                    <dgm:constr type="ctrX" for="ch" forName="bullet5a" refType="w" fact="0.11"/>
                    <dgm:constr type="ctrY" for="ch" forName="bullet5a" refType="h" fact="0.762"/>
                    <dgm:constr type="w" for="ch" forName="bullet5a" refType="w" fact="0.023"/>
                    <dgm:constr type="h" for="ch" forName="bullet5a" refType="w" refFor="ch" refForName="bullet5a"/>
                    <dgm:constr type="r" for="ch" forName="textBox5a" refType="ctrX" refFor="ch" refForName="bullet5a"/>
                    <dgm:constr type="b" for="ch" forName="textBox5a" refType="ctrY" refFor="ch" refForName="bullet5a"/>
                    <dgm:constr type="w" for="ch" forName="textBox5a" refType="w" fact="0.11"/>
                    <dgm:constr type="h" for="ch" forName="textBox5a" refType="h" fact="0.762"/>
                    <dgm:constr type="userA" refType="h" refFor="ch" refForName="bullet5a" fact="0.53"/>
                    <dgm:constr type="r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r" for="ch" forName="textBox5b" refType="ctrX" refFor="ch" refForName="bullet5b"/>
                    <dgm:constr type="b" for="ch" forName="textBox5b" refType="ctrY" refFor="ch" refForName="bullet5b"/>
                    <dgm:constr type="w" for="ch" forName="textBox5b" refType="w" fact="0.131"/>
                    <dgm:constr type="h" for="ch" forName="textBox5b" refType="h" fact="0.581"/>
                    <dgm:constr type="userB" refType="h" refFor="ch" refForName="bullet5b" fact="0.53"/>
                    <dgm:constr type="r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r" for="ch" forName="textBox5c" refType="ctrX" refFor="ch" refForName="bullet5c"/>
                    <dgm:constr type="b" for="ch" forName="textBox5c" refType="ctrY" refFor="ch" refForName="bullet5c"/>
                    <dgm:constr type="w" for="ch" forName="textBox5c" refType="w" fact="0.166"/>
                    <dgm:constr type="h" for="ch" forName="textBox5c" refType="h" fact="0.438"/>
                    <dgm:constr type="userC" refType="h" refFor="ch" refForName="bullet5c" fact="0.53"/>
                    <dgm:constr type="r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r" for="ch" forName="textBox5d" refType="ctrX" refFor="ch" refForName="bullet5d"/>
                    <dgm:constr type="b" for="ch" forName="textBox5d" refType="ctrY" refFor="ch" refForName="bullet5d"/>
                    <dgm:constr type="w" for="ch" forName="textBox5d" refType="w" fact="0.193"/>
                    <dgm:constr type="h" for="ch" forName="textBox5d" refType="h" fact="0.33"/>
                    <dgm:constr type="userD" refType="h" refFor="ch" refForName="bullet5d" fact="0.53"/>
                    <dgm:constr type="r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r" for="ch" forName="textBox5e" refType="ctrX" refFor="ch" refForName="bullet5e"/>
                    <dgm:constr type="b" for="ch" forName="textBox5e" refType="ctrY" refFor="ch" refForName="bullet5e"/>
                    <dgm:constr type="w" for="ch" forName="textBox5e" refType="w" fact="0.2"/>
                    <dgm:constr type="h" for="ch" forName="textBox5e" refType="h" fact="0.264"/>
                    <dgm:constr type="userE" refType="h" refFor="ch" refForName="bullet5e" fact="0.53"/>
                    <dgm:constr type="rMarg" for="ch" forName="textBox5e" refType="userE" fact="2.834"/>
                    <dgm:constr type="primFontSz" for="ch" ptType="node" op="equ" val="65"/>
                  </dgm:constrLst>
                </dgm:else>
              </dgm:choose>
              <dgm:ruleLst/>
              <dgm:forEach name="Name139" axis="ch" ptType="node" cnt="1">
                <dgm:layoutNode name="bullet5a" styleLbl="node1">
                  <dgm:alg type="sp"/>
                  <dgm:shape xmlns:r="http://schemas.openxmlformats.org/officeDocument/2006/relationships" type="ellipse" r:blip="">
                    <dgm:adjLst/>
                  </dgm:shape>
                  <dgm:presOf/>
                  <dgm:constrLst/>
                  <dgm:ruleLst/>
                </dgm:layoutNode>
                <dgm:layoutNode name="textBox5a" styleLbl="revTx">
                  <dgm:varLst>
                    <dgm:bulletEnabled val="1"/>
                  </dgm:varLst>
                  <dgm:choose name="Name140">
                    <dgm:if name="Name141" func="var" arg="dir" op="equ" val="norm">
                      <dgm:choose name="Name142">
                        <dgm:if name="Name143" axis="root des" ptType="all node" func="maxDepth" op="gt" val="1">
                          <dgm:alg type="tx">
                            <dgm:param type="txAnchorVert" val="t"/>
                            <dgm:param type="parTxLTRAlign" val="l"/>
                            <dgm:param type="parTxRTLAlign" val="r"/>
                          </dgm:alg>
                        </dgm:if>
                        <dgm:else name="Name144">
                          <dgm:alg type="tx">
                            <dgm:param type="txAnchorVert" val="t"/>
                            <dgm:param type="parTxLTRAlign" val="l"/>
                            <dgm:param type="parTxRTLAlign" val="l"/>
                          </dgm:alg>
                        </dgm:else>
                      </dgm:choose>
                    </dgm:if>
                    <dgm:else name="Name145">
                      <dgm:choose name="Name146">
                        <dgm:if name="Name147" axis="root des" ptType="all node" func="maxDepth" op="gt" val="1">
                          <dgm:alg type="tx">
                            <dgm:param type="txAnchorVert" val="b"/>
                            <dgm:param type="txAnchorVertCh" val="b"/>
                            <dgm:param type="parTxLTRAlign" val="l"/>
                            <dgm:param type="parTxRTLAlign" val="r"/>
                          </dgm:alg>
                        </dgm:if>
                        <dgm:else name="Name14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49">
                    <dgm:if name="Name150" func="var" arg="dir" op="equ" val="norm">
                      <dgm:constrLst>
                        <dgm:constr type="rMarg"/>
                        <dgm:constr type="tMarg"/>
                        <dgm:constr type="bMarg"/>
                      </dgm:constrLst>
                    </dgm:if>
                    <dgm:else name="Name151">
                      <dgm:constrLst>
                        <dgm:constr type="lMarg"/>
                        <dgm:constr type="tMarg"/>
                        <dgm:constr type="bMarg"/>
                      </dgm:constrLst>
                    </dgm:else>
                  </dgm:choose>
                  <dgm:ruleLst>
                    <dgm:rule type="primFontSz" val="5" fact="NaN" max="NaN"/>
                  </dgm:ruleLst>
                </dgm:layoutNode>
              </dgm:forEach>
              <dgm:forEach name="Name152" axis="ch" ptType="node" st="2" cnt="1">
                <dgm:layoutNode name="bullet5b" styleLbl="node1">
                  <dgm:alg type="sp"/>
                  <dgm:shape xmlns:r="http://schemas.openxmlformats.org/officeDocument/2006/relationships" type="ellipse" r:blip="">
                    <dgm:adjLst/>
                  </dgm:shape>
                  <dgm:presOf/>
                  <dgm:constrLst/>
                  <dgm:ruleLst/>
                </dgm:layoutNode>
                <dgm:layoutNode name="textBox5b" styleLbl="revTx">
                  <dgm:varLst>
                    <dgm:bulletEnabled val="1"/>
                  </dgm:varLst>
                  <dgm:choose name="Name153">
                    <dgm:if name="Name154" func="var" arg="dir" op="equ" val="norm">
                      <dgm:choose name="Name155">
                        <dgm:if name="Name156" axis="root des" ptType="all node" func="maxDepth" op="gt" val="1">
                          <dgm:alg type="tx">
                            <dgm:param type="txAnchorVert" val="t"/>
                            <dgm:param type="parTxLTRAlign" val="l"/>
                            <dgm:param type="parTxRTLAlign" val="r"/>
                          </dgm:alg>
                        </dgm:if>
                        <dgm:else name="Name157">
                          <dgm:alg type="tx">
                            <dgm:param type="txAnchorVert" val="t"/>
                            <dgm:param type="parTxLTRAlign" val="l"/>
                            <dgm:param type="parTxRTLAlign" val="l"/>
                          </dgm:alg>
                        </dgm:else>
                      </dgm:choose>
                    </dgm:if>
                    <dgm:else name="Name158">
                      <dgm:choose name="Name159">
                        <dgm:if name="Name160" axis="root des" ptType="all node" func="maxDepth" op="gt" val="1">
                          <dgm:alg type="tx">
                            <dgm:param type="txAnchorVert" val="b"/>
                            <dgm:param type="txAnchorVertCh" val="b"/>
                            <dgm:param type="parTxLTRAlign" val="l"/>
                            <dgm:param type="parTxRTLAlign" val="r"/>
                          </dgm:alg>
                        </dgm:if>
                        <dgm:else name="Name16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62">
                    <dgm:if name="Name163" func="var" arg="dir" op="equ" val="norm">
                      <dgm:constrLst>
                        <dgm:constr type="rMarg"/>
                        <dgm:constr type="tMarg"/>
                        <dgm:constr type="bMarg"/>
                      </dgm:constrLst>
                    </dgm:if>
                    <dgm:else name="Name164">
                      <dgm:constrLst>
                        <dgm:constr type="lMarg"/>
                        <dgm:constr type="tMarg"/>
                        <dgm:constr type="bMarg"/>
                      </dgm:constrLst>
                    </dgm:else>
                  </dgm:choose>
                  <dgm:ruleLst>
                    <dgm:rule type="primFontSz" val="5" fact="NaN" max="NaN"/>
                  </dgm:ruleLst>
                </dgm:layoutNode>
              </dgm:forEach>
              <dgm:forEach name="Name165" axis="ch" ptType="node" st="3" cnt="1">
                <dgm:layoutNode name="bullet5c" styleLbl="node1">
                  <dgm:alg type="sp"/>
                  <dgm:shape xmlns:r="http://schemas.openxmlformats.org/officeDocument/2006/relationships" type="ellipse" r:blip="">
                    <dgm:adjLst/>
                  </dgm:shape>
                  <dgm:presOf/>
                  <dgm:constrLst/>
                  <dgm:ruleLst/>
                </dgm:layoutNode>
                <dgm:layoutNode name="textBox5c" styleLbl="revTx">
                  <dgm:varLst>
                    <dgm:bulletEnabled val="1"/>
                  </dgm:varLst>
                  <dgm:choose name="Name166">
                    <dgm:if name="Name167" func="var" arg="dir" op="equ" val="norm">
                      <dgm:choose name="Name168">
                        <dgm:if name="Name169" axis="root des" ptType="all node" func="maxDepth" op="gt" val="1">
                          <dgm:alg type="tx">
                            <dgm:param type="txAnchorVert" val="t"/>
                            <dgm:param type="parTxLTRAlign" val="l"/>
                            <dgm:param type="parTxRTLAlign" val="r"/>
                          </dgm:alg>
                        </dgm:if>
                        <dgm:else name="Name170">
                          <dgm:alg type="tx">
                            <dgm:param type="txAnchorVert" val="t"/>
                            <dgm:param type="parTxLTRAlign" val="l"/>
                            <dgm:param type="parTxRTLAlign" val="l"/>
                          </dgm:alg>
                        </dgm:else>
                      </dgm:choose>
                    </dgm:if>
                    <dgm:else name="Name171">
                      <dgm:choose name="Name172">
                        <dgm:if name="Name173" axis="root des" ptType="all node" func="maxDepth" op="gt" val="1">
                          <dgm:alg type="tx">
                            <dgm:param type="txAnchorVert" val="b"/>
                            <dgm:param type="txAnchorVertCh" val="b"/>
                            <dgm:param type="parTxLTRAlign" val="l"/>
                            <dgm:param type="parTxRTLAlign" val="r"/>
                          </dgm:alg>
                        </dgm:if>
                        <dgm:else name="Name174">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75">
                    <dgm:if name="Name176" func="var" arg="dir" op="equ" val="norm">
                      <dgm:constrLst>
                        <dgm:constr type="rMarg"/>
                        <dgm:constr type="tMarg"/>
                        <dgm:constr type="bMarg"/>
                      </dgm:constrLst>
                    </dgm:if>
                    <dgm:else name="Name177">
                      <dgm:constrLst>
                        <dgm:constr type="lMarg"/>
                        <dgm:constr type="tMarg"/>
                        <dgm:constr type="bMarg"/>
                      </dgm:constrLst>
                    </dgm:else>
                  </dgm:choose>
                  <dgm:ruleLst>
                    <dgm:rule type="primFontSz" val="5" fact="NaN" max="NaN"/>
                  </dgm:ruleLst>
                </dgm:layoutNode>
              </dgm:forEach>
              <dgm:forEach name="Name178" axis="ch" ptType="node" st="4" cnt="1">
                <dgm:layoutNode name="bullet5d" styleLbl="node1">
                  <dgm:alg type="sp"/>
                  <dgm:shape xmlns:r="http://schemas.openxmlformats.org/officeDocument/2006/relationships" type="ellipse" r:blip="">
                    <dgm:adjLst/>
                  </dgm:shape>
                  <dgm:presOf/>
                  <dgm:constrLst/>
                  <dgm:ruleLst/>
                </dgm:layoutNode>
                <dgm:layoutNode name="textBox5d" styleLbl="revTx">
                  <dgm:varLst>
                    <dgm:bulletEnabled val="1"/>
                  </dgm:varLst>
                  <dgm:choose name="Name179">
                    <dgm:if name="Name180" func="var" arg="dir" op="equ" val="norm">
                      <dgm:choose name="Name181">
                        <dgm:if name="Name182" axis="root des" ptType="all node" func="maxDepth" op="gt" val="1">
                          <dgm:alg type="tx">
                            <dgm:param type="txAnchorVert" val="t"/>
                            <dgm:param type="parTxLTRAlign" val="l"/>
                            <dgm:param type="parTxRTLAlign" val="r"/>
                          </dgm:alg>
                        </dgm:if>
                        <dgm:else name="Name183">
                          <dgm:alg type="tx">
                            <dgm:param type="txAnchorVert" val="t"/>
                            <dgm:param type="parTxLTRAlign" val="l"/>
                            <dgm:param type="parTxRTLAlign" val="l"/>
                          </dgm:alg>
                        </dgm:else>
                      </dgm:choose>
                    </dgm:if>
                    <dgm:else name="Name184">
                      <dgm:choose name="Name185">
                        <dgm:if name="Name186" axis="root des" ptType="all node" func="maxDepth" op="gt" val="1">
                          <dgm:alg type="tx">
                            <dgm:param type="txAnchorVert" val="b"/>
                            <dgm:param type="txAnchorVertCh" val="b"/>
                            <dgm:param type="parTxLTRAlign" val="l"/>
                            <dgm:param type="parTxRTLAlign" val="r"/>
                          </dgm:alg>
                        </dgm:if>
                        <dgm:else name="Name187">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88">
                    <dgm:if name="Name189" func="var" arg="dir" op="equ" val="norm">
                      <dgm:constrLst>
                        <dgm:constr type="rMarg"/>
                        <dgm:constr type="tMarg"/>
                        <dgm:constr type="bMarg"/>
                      </dgm:constrLst>
                    </dgm:if>
                    <dgm:else name="Name190">
                      <dgm:constrLst>
                        <dgm:constr type="lMarg"/>
                        <dgm:constr type="tMarg"/>
                        <dgm:constr type="bMarg"/>
                      </dgm:constrLst>
                    </dgm:else>
                  </dgm:choose>
                  <dgm:ruleLst>
                    <dgm:rule type="primFontSz" val="5" fact="NaN" max="NaN"/>
                  </dgm:ruleLst>
                </dgm:layoutNode>
              </dgm:forEach>
              <dgm:forEach name="Name191" axis="ch" ptType="node" st="5" cnt="1">
                <dgm:layoutNode name="bullet5e" styleLbl="node1">
                  <dgm:alg type="sp"/>
                  <dgm:shape xmlns:r="http://schemas.openxmlformats.org/officeDocument/2006/relationships" type="ellipse" r:blip="">
                    <dgm:adjLst/>
                  </dgm:shape>
                  <dgm:presOf/>
                  <dgm:constrLst/>
                  <dgm:ruleLst/>
                </dgm:layoutNode>
                <dgm:layoutNode name="textBox5e" styleLbl="revTx">
                  <dgm:varLst>
                    <dgm:bulletEnabled val="1"/>
                  </dgm:varLst>
                  <dgm:choose name="Name192">
                    <dgm:if name="Name193" func="var" arg="dir" op="equ" val="norm">
                      <dgm:choose name="Name194">
                        <dgm:if name="Name195" axis="root des" ptType="all node" func="maxDepth" op="gt" val="1">
                          <dgm:alg type="tx">
                            <dgm:param type="txAnchorVert" val="t"/>
                            <dgm:param type="parTxLTRAlign" val="l"/>
                            <dgm:param type="parTxRTLAlign" val="r"/>
                          </dgm:alg>
                        </dgm:if>
                        <dgm:else name="Name196">
                          <dgm:alg type="tx">
                            <dgm:param type="txAnchorVert" val="t"/>
                            <dgm:param type="parTxLTRAlign" val="l"/>
                            <dgm:param type="parTxRTLAlign" val="l"/>
                          </dgm:alg>
                        </dgm:else>
                      </dgm:choose>
                    </dgm:if>
                    <dgm:else name="Name197">
                      <dgm:choose name="Name198">
                        <dgm:if name="Name199" axis="root des" ptType="all node" func="maxDepth" op="gt" val="1">
                          <dgm:alg type="tx">
                            <dgm:param type="txAnchorVert" val="b"/>
                            <dgm:param type="txAnchorVertCh" val="b"/>
                            <dgm:param type="parTxLTRAlign" val="l"/>
                            <dgm:param type="parTxRTLAlign" val="r"/>
                          </dgm:alg>
                        </dgm:if>
                        <dgm:else name="Name200">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1">
                    <dgm:if name="Name202" func="var" arg="dir" op="equ" val="norm">
                      <dgm:constrLst>
                        <dgm:constr type="rMarg"/>
                        <dgm:constr type="tMarg"/>
                        <dgm:constr type="bMarg"/>
                      </dgm:constrLst>
                    </dgm:if>
                    <dgm:else name="Name203">
                      <dgm:constrLst>
                        <dgm:constr type="lMarg"/>
                        <dgm:constr type="tMarg"/>
                        <dgm:constr type="bMarg"/>
                      </dgm:constrLst>
                    </dgm:else>
                  </dgm:choose>
                  <dgm:ruleLst>
                    <dgm:rule type="primFontSz" val="5" fact="NaN" max="NaN"/>
                  </dgm:ruleLst>
                </dgm:layoutNode>
              </dgm:forEach>
            </dgm:layoutNode>
          </dgm:else>
        </dgm:choose>
      </dgm:if>
      <dgm:else name="Name204"/>
    </dgm:choose>
  </dgm:layoutNode>
</dgm:layoutDef>
</file>

<file path=ppt/diagrams/layout3.xml><?xml version="1.0" encoding="utf-8"?>
<dgm:layoutDef xmlns:dgm="http://schemas.openxmlformats.org/drawingml/2006/diagram" xmlns:a="http://schemas.openxmlformats.org/drawingml/2006/main" uniqueId="urn:microsoft.com/office/officeart/2016/7/layout/VerticalDownArrowProcess">
  <dgm:title val="Vertical Down Arrow Process"/>
  <dgm:desc val="Use to show a progression; a timeline; sequential steps in a task, process, or workflow; or to emphasize movement or direction. Level 1 text appears inside an arrow shape while Level 2 text appears below the arrow shapes."/>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2" destOrd="0"/>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36"/>
      <dgm:constr type="primFontSz" for="des" forName="parentTextArrow" refType="primFontSz" refFor="des" refForName="parentTextBox" op="equ"/>
      <dgm:constr type="primFontSz" for="des" forName="descendantArrow" val="24"/>
      <dgm:constr type="primFontSz" for="des" forName="descendantArrow" refType="primFontSz" refFor="des" refForName="parentTextArrow" op="lte"/>
      <dgm:constr type="primFontSz" for="des" forName="descendantBox" refType="primFontSz" refFor="des" refForName="parentTextArrow" op="lte"/>
      <dgm:constr type="primFontSz" for="des" forName="descendantBox" refType="primFontSz" refFor="des" refForName="parentTextBox" op="lte"/>
      <dgm:constr type="primFontSz" for="des" forName="descendantArrow" refType="primFontSz" refFor="des" refForName="parentTextBox" op="lte"/>
      <dgm:constr type="primFontSz" for="des" forName="descendantBox" refType="primFontSz" refFor="des" refForName="descendan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onstrLst>
              <dgm:constr type="w" for="ch" forName="parentTextBox" refType="w" fact="0.25"/>
              <dgm:constr type="h" for="ch" forName="parentTextBox" refType="h"/>
              <dgm:constr type="t" for="ch" forName="parentTextBox"/>
              <dgm:constr type="w" for="ch" forName="descendantBox" refType="w" fact="0.75"/>
              <dgm:constr type="l" for="ch" forName="descendantBox" refType="w" fact="0.25"/>
              <dgm:constr type="b" for="ch" forName="descendantBox" refType="h"/>
              <dgm:constr type="h" for="ch" forName="descendantBox" refType="h"/>
            </dgm:constrLst>
            <dgm:ruleLst/>
            <dgm:layoutNode name="parentTextBox" styleLbl="alignNode1">
              <dgm:alg type="tx"/>
              <dgm:shape xmlns:r="http://schemas.openxmlformats.org/officeDocument/2006/relationships" type="rect" r:blip="">
                <dgm:adjLst/>
              </dgm:shape>
              <dgm:presOf axis="self"/>
              <dgm:constrLst>
                <dgm:constr type="primFontSz" refType="h" op="lte" fact="0.5"/>
                <dgm:constr type="lMarg" refType="w" fact="0.2016"/>
                <dgm:constr type="rMarg" refType="w" fact="0.2016"/>
              </dgm:constrLst>
              <dgm:ruleLst>
                <dgm:rule type="primFontSz" val="13" fact="NaN" max="NaN"/>
              </dgm:ruleLst>
            </dgm:layoutNode>
            <dgm:layoutNode name="descendantBox" styleLbl="bgAccFollowNode1">
              <dgm:alg type="tx">
                <dgm:param type="stBulletLvl" val="0"/>
                <dgm:param type="parTxLTRAlign" val="l"/>
              </dgm:alg>
              <dgm:shape xmlns:r="http://schemas.openxmlformats.org/officeDocument/2006/relationships" type="rect" r:blip="">
                <dgm:adjLst/>
              </dgm:shape>
              <dgm:presOf/>
              <dgm:constrLst>
                <dgm:constr type="tMarg" refType="primFontSz"/>
                <dgm:constr type="bMarg" refType="primFontSz"/>
                <dgm:constr type="lMarg" refType="w" fact="0.0575"/>
                <dgm:constr type="rMarg" refType="w" fact="0.0575"/>
              </dgm:constrLst>
              <dgm:presOf axis="des" ptType="node"/>
              <dgm:ruleLst>
                <dgm:rule type="primFontSz" val="11" fact="NaN" max="NaN"/>
              </dgm:ruleLst>
            </dgm:layoutNode>
          </dgm:layoutNode>
        </dgm:if>
        <dgm:else name="Name17">
          <dgm:layoutNode name="arrowAndChildren">
            <dgm:alg type="composite"/>
            <dgm:shape xmlns:r="http://schemas.openxmlformats.org/officeDocument/2006/relationships" r:blip="">
              <dgm:adjLst/>
            </dgm:shape>
            <dgm:presOf/>
            <dgm:constrLst>
              <dgm:constr type="w" for="ch" forName="parentTextArrow" refType="w" fact="0.25"/>
              <dgm:constr type="t" for="ch" forName="parentTextArrow"/>
              <dgm:constr type="h" for="ch" forName="parentTextArrow" refType="h" fact="0.65"/>
              <dgm:constr type="w" for="ch" forName="arrow" refType="w" fact="0.25"/>
              <dgm:constr type="h" for="ch" forName="arrow" refType="h"/>
              <dgm:constr type="l" for="ch" forName="descendantArrow" refType="w" fact="0.25"/>
              <dgm:constr type="w" for="ch" forName="descendantArrow" refType="w" fact="0.75"/>
              <dgm:constr type="b" for="ch" forName="descendantArrow" refType="h" fact="0.65"/>
              <dgm:constr type="h" for="ch" forName="descendantArrow" refType="h" fact="0.65"/>
            </dgm:constrLst>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constr type="primFontSz" refType="h" op="lte" fact="0.5"/>
                <dgm:constr type="lMarg" refType="w" fact="0.2016"/>
                <dgm:constr type="rMarg" refType="w" fact="0.2016"/>
              </dgm:constrLst>
              <dgm:ruleLst>
                <dgm:rule type="primFontSz" val="13" fact="NaN" max="NaN"/>
              </dgm:ruleLst>
            </dgm:layoutNode>
            <dgm:layoutNode name="arrow" styleLbl="alignNode1">
              <dgm:alg type="sp"/>
              <dgm:shape xmlns:r="http://schemas.openxmlformats.org/officeDocument/2006/relationships" rot="180" type="upArrowCallout" r:blip="">
                <dgm:adjLst>
                  <dgm:adj idx="1" val="0.05"/>
                  <dgm:adj idx="2" val="0.1"/>
                  <dgm:adj idx="3" val="0.15"/>
                </dgm:adjLst>
              </dgm:shape>
              <dgm:presOf axis="self"/>
              <dgm:constrLst/>
              <dgm:ruleLst/>
            </dgm:layoutNode>
            <dgm:layoutNode name="descendantArrow" styleLbl="bgAccFollowNode1">
              <dgm:alg type="tx">
                <dgm:param type="stBulletLvl" val="0"/>
                <dgm:param type="parTxLTRAlign" val="l"/>
              </dgm:alg>
              <dgm:shape xmlns:r="http://schemas.openxmlformats.org/officeDocument/2006/relationships" type="rect" r:blip="">
                <dgm:adjLst/>
              </dgm:shape>
              <dgm:presOf axis="des" ptType="node"/>
              <dgm:constrLst>
                <dgm:constr type="tMarg" refType="primFontSz"/>
                <dgm:constr type="bMarg" refType="primFontSz"/>
                <dgm:constr type="lMarg" refType="w" fact="0.0575"/>
                <dgm:constr type="rMarg" refType="w" fact="0.0575"/>
              </dgm:constrLst>
              <dgm:ruleLst>
                <dgm:rule type="primFontSz" val="11" fact="NaN" max="NaN"/>
              </dgm:ruleLst>
            </dgm:layoutNod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9973163-8E43-4B79-B547-0D2DBF054CAA}" type="datetimeFigureOut">
              <a:rPr lang="zh-TW" altLang="en-US" smtClean="0"/>
              <a:t>2020/10/25</a:t>
            </a:fld>
            <a:endParaRPr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F9AAE72-E6E9-44B3-8B5E-E619626D88D2}" type="slidenum">
              <a:rPr lang="zh-TW" altLang="en-US" smtClean="0"/>
              <a:t>‹#›</a:t>
            </a:fld>
            <a:endParaRPr lang="zh-TW" altLang="en-US"/>
          </a:p>
        </p:txBody>
      </p:sp>
    </p:spTree>
    <p:extLst>
      <p:ext uri="{BB962C8B-B14F-4D97-AF65-F5344CB8AC3E}">
        <p14:creationId xmlns:p14="http://schemas.microsoft.com/office/powerpoint/2010/main" val="15600555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7F9AAE72-E6E9-44B3-8B5E-E619626D88D2}" type="slidenum">
              <a:rPr lang="zh-TW" altLang="en-US" smtClean="0"/>
              <a:t>7</a:t>
            </a:fld>
            <a:endParaRPr lang="zh-TW" altLang="en-US"/>
          </a:p>
        </p:txBody>
      </p:sp>
    </p:spTree>
    <p:extLst>
      <p:ext uri="{BB962C8B-B14F-4D97-AF65-F5344CB8AC3E}">
        <p14:creationId xmlns:p14="http://schemas.microsoft.com/office/powerpoint/2010/main" val="30023736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7" name="Rectangle 6"/>
          <p:cNvSpPr>
            <a:spLocks noChangeAspect="1"/>
          </p:cNvSpPr>
          <p:nvPr/>
        </p:nvSpPr>
        <p:spPr>
          <a:xfrm>
            <a:off x="231140" y="243840"/>
            <a:ext cx="11724640" cy="6377939"/>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109980" y="882376"/>
            <a:ext cx="9966960" cy="2926080"/>
          </a:xfrm>
        </p:spPr>
        <p:txBody>
          <a:bodyPr anchor="b">
            <a:normAutofit/>
          </a:bodyPr>
          <a:lstStyle>
            <a:lvl1pPr algn="ctr">
              <a:lnSpc>
                <a:spcPct val="85000"/>
              </a:lnSpc>
              <a:defRPr sz="7200" b="1" cap="all" baseline="0">
                <a:solidFill>
                  <a:schemeClr val="tx1"/>
                </a:solidFill>
              </a:defRPr>
            </a:lvl1pPr>
          </a:lstStyle>
          <a:p>
            <a:r>
              <a:rPr lang="zh-TW" altLang="en-US"/>
              <a:t>按一下以編輯母片標題樣式</a:t>
            </a:r>
            <a:endParaRPr lang="en-US" dirty="0"/>
          </a:p>
        </p:txBody>
      </p:sp>
      <p:sp>
        <p:nvSpPr>
          <p:cNvPr id="3" name="Subtitle 2"/>
          <p:cNvSpPr>
            <a:spLocks noGrp="1"/>
          </p:cNvSpPr>
          <p:nvPr>
            <p:ph type="subTitle" idx="1"/>
          </p:nvPr>
        </p:nvSpPr>
        <p:spPr>
          <a:xfrm>
            <a:off x="1709530" y="3869634"/>
            <a:ext cx="8767860" cy="1388165"/>
          </a:xfrm>
        </p:spPr>
        <p:txBody>
          <a:bodyPr>
            <a:normAutofit/>
          </a:bodyPr>
          <a:lstStyle>
            <a:lvl1pPr marL="0" indent="0" algn="ctr">
              <a:buNone/>
              <a:defRPr sz="220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zh-TW" altLang="en-US"/>
              <a:t>按一下以編輯母片子標題樣式</a:t>
            </a:r>
            <a:endParaRPr lang="en-US" dirty="0"/>
          </a:p>
        </p:txBody>
      </p:sp>
      <p:sp>
        <p:nvSpPr>
          <p:cNvPr id="4" name="Date Placeholder 3"/>
          <p:cNvSpPr>
            <a:spLocks noGrp="1"/>
          </p:cNvSpPr>
          <p:nvPr>
            <p:ph type="dt" sz="half" idx="10"/>
          </p:nvPr>
        </p:nvSpPr>
        <p:spPr/>
        <p:txBody>
          <a:bodyPr/>
          <a:lstStyle>
            <a:lvl1pPr>
              <a:defRPr>
                <a:solidFill>
                  <a:schemeClr val="tx1"/>
                </a:solidFill>
              </a:defRPr>
            </a:lvl1pPr>
          </a:lstStyle>
          <a:p>
            <a:fld id="{0FCBA494-50A9-455C-B2B6-C9DA2D69B180}" type="datetimeFigureOut">
              <a:rPr lang="zh-TW" altLang="en-US" smtClean="0"/>
              <a:pPr/>
              <a:t>2020/10/25</a:t>
            </a:fld>
            <a:endParaRPr lang="zh-TW" altLang="en-US"/>
          </a:p>
        </p:txBody>
      </p:sp>
      <p:sp>
        <p:nvSpPr>
          <p:cNvPr id="5" name="Footer Placeholder 4"/>
          <p:cNvSpPr>
            <a:spLocks noGrp="1"/>
          </p:cNvSpPr>
          <p:nvPr>
            <p:ph type="ftr" sz="quarter" idx="11"/>
          </p:nvPr>
        </p:nvSpPr>
        <p:spPr/>
        <p:txBody>
          <a:bodyPr/>
          <a:lstStyle>
            <a:lvl1pPr>
              <a:defRPr>
                <a:solidFill>
                  <a:schemeClr val="tx1"/>
                </a:solidFill>
              </a:defRPr>
            </a:lvl1pPr>
          </a:lstStyle>
          <a:p>
            <a:endParaRPr lang="zh-TW" altLang="en-US"/>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D051D0AE-0C29-4913-A523-FE466C67AB08}" type="slidenum">
              <a:rPr lang="zh-TW" altLang="en-US" smtClean="0"/>
              <a:pPr/>
              <a:t>‹#›</a:t>
            </a:fld>
            <a:endParaRPr lang="zh-TW" altLang="en-US"/>
          </a:p>
        </p:txBody>
      </p:sp>
      <p:cxnSp>
        <p:nvCxnSpPr>
          <p:cNvPr id="8" name="Straight Connector 7"/>
          <p:cNvCxnSpPr/>
          <p:nvPr/>
        </p:nvCxnSpPr>
        <p:spPr>
          <a:xfrm>
            <a:off x="1978660" y="3733800"/>
            <a:ext cx="82296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733430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Vertical Text Placeholder 2"/>
          <p:cNvSpPr>
            <a:spLocks noGrp="1"/>
          </p:cNvSpPr>
          <p:nvPr>
            <p:ph type="body" orient="vert" idx="1"/>
          </p:nvPr>
        </p:nvSpPr>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0FCBA494-50A9-455C-B2B6-C9DA2D69B180}" type="datetimeFigureOut">
              <a:rPr lang="zh-TW" altLang="en-US" smtClean="0"/>
              <a:pPr/>
              <a:t>2020/10/25</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D051D0AE-0C29-4913-A523-FE466C67AB08}" type="slidenum">
              <a:rPr lang="zh-TW" altLang="en-US" smtClean="0"/>
              <a:pPr/>
              <a:t>‹#›</a:t>
            </a:fld>
            <a:endParaRPr lang="zh-TW" altLang="en-US"/>
          </a:p>
        </p:txBody>
      </p:sp>
    </p:spTree>
    <p:extLst>
      <p:ext uri="{BB962C8B-B14F-4D97-AF65-F5344CB8AC3E}">
        <p14:creationId xmlns:p14="http://schemas.microsoft.com/office/powerpoint/2010/main" val="9854518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762000"/>
            <a:ext cx="2324100" cy="5410200"/>
          </a:xfrm>
        </p:spPr>
        <p:txBody>
          <a:bodyPr vert="eaVert"/>
          <a:lstStyle/>
          <a:p>
            <a:r>
              <a:rPr lang="zh-TW" altLang="en-US"/>
              <a:t>按一下以編輯母片標題樣式</a:t>
            </a:r>
            <a:endParaRPr lang="en-US" dirty="0"/>
          </a:p>
        </p:txBody>
      </p:sp>
      <p:sp>
        <p:nvSpPr>
          <p:cNvPr id="3" name="Vertical Text Placeholder 2"/>
          <p:cNvSpPr>
            <a:spLocks noGrp="1"/>
          </p:cNvSpPr>
          <p:nvPr>
            <p:ph type="body" orient="vert" idx="1"/>
          </p:nvPr>
        </p:nvSpPr>
        <p:spPr>
          <a:xfrm>
            <a:off x="1143000" y="762000"/>
            <a:ext cx="7429500" cy="5410200"/>
          </a:xfrm>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0FCBA494-50A9-455C-B2B6-C9DA2D69B180}" type="datetimeFigureOut">
              <a:rPr lang="zh-TW" altLang="en-US" smtClean="0"/>
              <a:pPr/>
              <a:t>2020/10/25</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D051D0AE-0C29-4913-A523-FE466C67AB08}" type="slidenum">
              <a:rPr lang="zh-TW" altLang="en-US" smtClean="0"/>
              <a:pPr/>
              <a:t>‹#›</a:t>
            </a:fld>
            <a:endParaRPr lang="zh-TW" altLang="en-US"/>
          </a:p>
        </p:txBody>
      </p:sp>
    </p:spTree>
    <p:extLst>
      <p:ext uri="{BB962C8B-B14F-4D97-AF65-F5344CB8AC3E}">
        <p14:creationId xmlns:p14="http://schemas.microsoft.com/office/powerpoint/2010/main" val="26977713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名片">
    <p:spTree>
      <p:nvGrpSpPr>
        <p:cNvPr id="1" name=""/>
        <p:cNvGrpSpPr/>
        <p:nvPr/>
      </p:nvGrpSpPr>
      <p:grpSpPr>
        <a:xfrm>
          <a:off x="0" y="0"/>
          <a:ext cx="0" cy="0"/>
          <a:chOff x="0" y="0"/>
          <a:chExt cx="0" cy="0"/>
        </a:xfrm>
      </p:grpSpPr>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zh-TW" altLang="en-US"/>
              <a:t>按一下以編輯母片標題樣式</a:t>
            </a:r>
            <a:endParaRPr lang="en-US" dirty="0"/>
          </a:p>
        </p:txBody>
      </p:sp>
      <p:sp>
        <p:nvSpPr>
          <p:cNvPr id="3" name="Text Placeholder 2"/>
          <p:cNvSpPr>
            <a:spLocks noGrp="1"/>
          </p:cNvSpPr>
          <p:nvPr>
            <p:ph type="body" idx="1"/>
          </p:nvPr>
        </p:nvSpPr>
        <p:spPr>
          <a:xfrm>
            <a:off x="1154954" y="5033068"/>
            <a:ext cx="8825659"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編輯母片文字樣式</a:t>
            </a:r>
          </a:p>
        </p:txBody>
      </p:sp>
      <p:sp>
        <p:nvSpPr>
          <p:cNvPr id="4" name="Date Placeholder 3"/>
          <p:cNvSpPr>
            <a:spLocks noGrp="1"/>
          </p:cNvSpPr>
          <p:nvPr>
            <p:ph type="dt" sz="half" idx="10"/>
          </p:nvPr>
        </p:nvSpPr>
        <p:spPr/>
        <p:txBody>
          <a:bodyPr/>
          <a:lstStyle/>
          <a:p>
            <a:fld id="{0FCBA494-50A9-455C-B2B6-C9DA2D69B180}" type="datetimeFigureOut">
              <a:rPr lang="zh-TW" altLang="en-US" smtClean="0"/>
              <a:pPr/>
              <a:t>2020/10/25</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D051D0AE-0C29-4913-A523-FE466C67AB08}" type="slidenum">
              <a:rPr lang="zh-TW" altLang="en-US" smtClean="0"/>
              <a:pPr/>
              <a:t>‹#›</a:t>
            </a:fld>
            <a:endParaRPr lang="zh-TW" altLang="en-US"/>
          </a:p>
        </p:txBody>
      </p:sp>
    </p:spTree>
    <p:extLst>
      <p:ext uri="{BB962C8B-B14F-4D97-AF65-F5344CB8AC3E}">
        <p14:creationId xmlns:p14="http://schemas.microsoft.com/office/powerpoint/2010/main" val="32026598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idx="1"/>
          </p:nvPr>
        </p:nvSpPr>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0FCBA494-50A9-455C-B2B6-C9DA2D69B180}" type="datetimeFigureOut">
              <a:rPr lang="zh-TW" altLang="en-US" smtClean="0"/>
              <a:pPr/>
              <a:t>2020/10/25</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D051D0AE-0C29-4913-A523-FE466C67AB08}" type="slidenum">
              <a:rPr lang="zh-TW" altLang="en-US" smtClean="0"/>
              <a:pPr/>
              <a:t>‹#›</a:t>
            </a:fld>
            <a:endParaRPr lang="zh-TW" altLang="en-US"/>
          </a:p>
        </p:txBody>
      </p:sp>
    </p:spTree>
    <p:extLst>
      <p:ext uri="{BB962C8B-B14F-4D97-AF65-F5344CB8AC3E}">
        <p14:creationId xmlns:p14="http://schemas.microsoft.com/office/powerpoint/2010/main" val="8232701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Title 1"/>
          <p:cNvSpPr>
            <a:spLocks noGrp="1"/>
          </p:cNvSpPr>
          <p:nvPr>
            <p:ph type="title"/>
          </p:nvPr>
        </p:nvSpPr>
        <p:spPr>
          <a:xfrm>
            <a:off x="1106424" y="1173575"/>
            <a:ext cx="9966960" cy="2926080"/>
          </a:xfrm>
        </p:spPr>
        <p:txBody>
          <a:bodyPr anchor="b">
            <a:noAutofit/>
          </a:bodyPr>
          <a:lstStyle>
            <a:lvl1pPr algn="ctr">
              <a:lnSpc>
                <a:spcPct val="85000"/>
              </a:lnSpc>
              <a:defRPr sz="7200" b="0" cap="all" baseline="0"/>
            </a:lvl1pPr>
          </a:lstStyle>
          <a:p>
            <a:r>
              <a:rPr lang="zh-TW" altLang="en-US"/>
              <a:t>按一下以編輯母片標題樣式</a:t>
            </a:r>
            <a:endParaRPr lang="en-US" dirty="0"/>
          </a:p>
        </p:txBody>
      </p:sp>
      <p:sp>
        <p:nvSpPr>
          <p:cNvPr id="3" name="Text Placeholder 2"/>
          <p:cNvSpPr>
            <a:spLocks noGrp="1"/>
          </p:cNvSpPr>
          <p:nvPr>
            <p:ph type="body" idx="1"/>
          </p:nvPr>
        </p:nvSpPr>
        <p:spPr>
          <a:xfrm>
            <a:off x="1709928" y="4154520"/>
            <a:ext cx="8769096" cy="1363806"/>
          </a:xfrm>
        </p:spPr>
        <p:txBody>
          <a:bodyPr anchor="t">
            <a:normAutofit/>
          </a:bodyPr>
          <a:lstStyle>
            <a:lvl1pPr marL="0" indent="0" algn="ctr">
              <a:buNone/>
              <a:defRPr sz="22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編輯母片文字樣式</a:t>
            </a:r>
          </a:p>
        </p:txBody>
      </p:sp>
      <p:sp>
        <p:nvSpPr>
          <p:cNvPr id="4" name="Date Placeholder 3"/>
          <p:cNvSpPr>
            <a:spLocks noGrp="1"/>
          </p:cNvSpPr>
          <p:nvPr>
            <p:ph type="dt" sz="half" idx="10"/>
          </p:nvPr>
        </p:nvSpPr>
        <p:spPr/>
        <p:txBody>
          <a:bodyPr/>
          <a:lstStyle/>
          <a:p>
            <a:fld id="{0FCBA494-50A9-455C-B2B6-C9DA2D69B180}" type="datetimeFigureOut">
              <a:rPr lang="zh-TW" altLang="en-US" smtClean="0"/>
              <a:pPr/>
              <a:t>2020/10/25</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D051D0AE-0C29-4913-A523-FE466C67AB08}" type="slidenum">
              <a:rPr lang="zh-TW" altLang="en-US" smtClean="0"/>
              <a:pPr/>
              <a:t>‹#›</a:t>
            </a:fld>
            <a:endParaRPr lang="zh-TW" altLang="en-US"/>
          </a:p>
        </p:txBody>
      </p:sp>
      <p:cxnSp>
        <p:nvCxnSpPr>
          <p:cNvPr id="7" name="Straight Connector 6"/>
          <p:cNvCxnSpPr/>
          <p:nvPr/>
        </p:nvCxnSpPr>
        <p:spPr>
          <a:xfrm>
            <a:off x="1981200" y="4020408"/>
            <a:ext cx="82296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78901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sz="half" idx="1"/>
          </p:nvPr>
        </p:nvSpPr>
        <p:spPr>
          <a:xfrm>
            <a:off x="1143000" y="2057399"/>
            <a:ext cx="4754880" cy="40233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Content Placeholder 3"/>
          <p:cNvSpPr>
            <a:spLocks noGrp="1"/>
          </p:cNvSpPr>
          <p:nvPr>
            <p:ph sz="half" idx="2"/>
          </p:nvPr>
        </p:nvSpPr>
        <p:spPr>
          <a:xfrm>
            <a:off x="6267612" y="2057400"/>
            <a:ext cx="4754880" cy="40233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Date Placeholder 4"/>
          <p:cNvSpPr>
            <a:spLocks noGrp="1"/>
          </p:cNvSpPr>
          <p:nvPr>
            <p:ph type="dt" sz="half" idx="10"/>
          </p:nvPr>
        </p:nvSpPr>
        <p:spPr/>
        <p:txBody>
          <a:bodyPr/>
          <a:lstStyle/>
          <a:p>
            <a:fld id="{0FCBA494-50A9-455C-B2B6-C9DA2D69B180}" type="datetimeFigureOut">
              <a:rPr lang="zh-TW" altLang="en-US" smtClean="0"/>
              <a:pPr/>
              <a:t>2020/10/25</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D051D0AE-0C29-4913-A523-FE466C67AB08}" type="slidenum">
              <a:rPr lang="zh-TW" altLang="en-US" smtClean="0"/>
              <a:pPr/>
              <a:t>‹#›</a:t>
            </a:fld>
            <a:endParaRPr lang="zh-TW" altLang="en-US"/>
          </a:p>
        </p:txBody>
      </p:sp>
    </p:spTree>
    <p:extLst>
      <p:ext uri="{BB962C8B-B14F-4D97-AF65-F5344CB8AC3E}">
        <p14:creationId xmlns:p14="http://schemas.microsoft.com/office/powerpoint/2010/main" val="12890228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zh-TW" altLang="en-US"/>
              <a:t>按一下以編輯母片標題樣式</a:t>
            </a:r>
            <a:endParaRPr lang="en-US" dirty="0"/>
          </a:p>
        </p:txBody>
      </p:sp>
      <p:sp>
        <p:nvSpPr>
          <p:cNvPr id="3" name="Text Placeholder 2"/>
          <p:cNvSpPr>
            <a:spLocks noGrp="1"/>
          </p:cNvSpPr>
          <p:nvPr>
            <p:ph type="body" idx="1"/>
          </p:nvPr>
        </p:nvSpPr>
        <p:spPr>
          <a:xfrm>
            <a:off x="1143000" y="2001511"/>
            <a:ext cx="4754880" cy="777240"/>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4" name="Content Placeholder 3"/>
          <p:cNvSpPr>
            <a:spLocks noGrp="1"/>
          </p:cNvSpPr>
          <p:nvPr>
            <p:ph sz="half" idx="2"/>
          </p:nvPr>
        </p:nvSpPr>
        <p:spPr>
          <a:xfrm>
            <a:off x="1143000" y="2721483"/>
            <a:ext cx="4754880" cy="338328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Text Placeholder 4"/>
          <p:cNvSpPr>
            <a:spLocks noGrp="1"/>
          </p:cNvSpPr>
          <p:nvPr>
            <p:ph type="body" sz="quarter" idx="3"/>
          </p:nvPr>
        </p:nvSpPr>
        <p:spPr>
          <a:xfrm>
            <a:off x="6269173" y="1999032"/>
            <a:ext cx="4754880" cy="777240"/>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6" name="Content Placeholder 5"/>
          <p:cNvSpPr>
            <a:spLocks noGrp="1"/>
          </p:cNvSpPr>
          <p:nvPr>
            <p:ph sz="quarter" idx="4"/>
          </p:nvPr>
        </p:nvSpPr>
        <p:spPr>
          <a:xfrm>
            <a:off x="6269173" y="2719322"/>
            <a:ext cx="4754880" cy="338328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7" name="Date Placeholder 6"/>
          <p:cNvSpPr>
            <a:spLocks noGrp="1"/>
          </p:cNvSpPr>
          <p:nvPr>
            <p:ph type="dt" sz="half" idx="10"/>
          </p:nvPr>
        </p:nvSpPr>
        <p:spPr/>
        <p:txBody>
          <a:bodyPr/>
          <a:lstStyle/>
          <a:p>
            <a:fld id="{0FCBA494-50A9-455C-B2B6-C9DA2D69B180}" type="datetimeFigureOut">
              <a:rPr lang="zh-TW" altLang="en-US" smtClean="0"/>
              <a:pPr/>
              <a:t>2020/10/25</a:t>
            </a:fld>
            <a:endParaRPr lang="zh-TW" altLang="en-US"/>
          </a:p>
        </p:txBody>
      </p:sp>
      <p:sp>
        <p:nvSpPr>
          <p:cNvPr id="8" name="Footer Placeholder 7"/>
          <p:cNvSpPr>
            <a:spLocks noGrp="1"/>
          </p:cNvSpPr>
          <p:nvPr>
            <p:ph type="ftr" sz="quarter" idx="11"/>
          </p:nvPr>
        </p:nvSpPr>
        <p:spPr/>
        <p:txBody>
          <a:bodyPr/>
          <a:lstStyle/>
          <a:p>
            <a:endParaRPr lang="zh-TW" altLang="en-US"/>
          </a:p>
        </p:txBody>
      </p:sp>
      <p:sp>
        <p:nvSpPr>
          <p:cNvPr id="9" name="Slide Number Placeholder 8"/>
          <p:cNvSpPr>
            <a:spLocks noGrp="1"/>
          </p:cNvSpPr>
          <p:nvPr>
            <p:ph type="sldNum" sz="quarter" idx="12"/>
          </p:nvPr>
        </p:nvSpPr>
        <p:spPr/>
        <p:txBody>
          <a:bodyPr/>
          <a:lstStyle/>
          <a:p>
            <a:fld id="{D051D0AE-0C29-4913-A523-FE466C67AB08}" type="slidenum">
              <a:rPr lang="zh-TW" altLang="en-US" smtClean="0"/>
              <a:pPr/>
              <a:t>‹#›</a:t>
            </a:fld>
            <a:endParaRPr lang="zh-TW" altLang="en-US"/>
          </a:p>
        </p:txBody>
      </p:sp>
    </p:spTree>
    <p:extLst>
      <p:ext uri="{BB962C8B-B14F-4D97-AF65-F5344CB8AC3E}">
        <p14:creationId xmlns:p14="http://schemas.microsoft.com/office/powerpoint/2010/main" val="26093095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Date Placeholder 2"/>
          <p:cNvSpPr>
            <a:spLocks noGrp="1"/>
          </p:cNvSpPr>
          <p:nvPr>
            <p:ph type="dt" sz="half" idx="10"/>
          </p:nvPr>
        </p:nvSpPr>
        <p:spPr/>
        <p:txBody>
          <a:bodyPr/>
          <a:lstStyle/>
          <a:p>
            <a:fld id="{0FCBA494-50A9-455C-B2B6-C9DA2D69B180}" type="datetimeFigureOut">
              <a:rPr lang="zh-TW" altLang="en-US" smtClean="0"/>
              <a:pPr/>
              <a:t>2020/10/25</a:t>
            </a:fld>
            <a:endParaRPr lang="zh-TW" altLang="en-US"/>
          </a:p>
        </p:txBody>
      </p:sp>
      <p:sp>
        <p:nvSpPr>
          <p:cNvPr id="4" name="Footer Placeholder 3"/>
          <p:cNvSpPr>
            <a:spLocks noGrp="1"/>
          </p:cNvSpPr>
          <p:nvPr>
            <p:ph type="ftr" sz="quarter" idx="11"/>
          </p:nvPr>
        </p:nvSpPr>
        <p:spPr/>
        <p:txBody>
          <a:bodyPr/>
          <a:lstStyle/>
          <a:p>
            <a:endParaRPr lang="zh-TW" altLang="en-US"/>
          </a:p>
        </p:txBody>
      </p:sp>
      <p:sp>
        <p:nvSpPr>
          <p:cNvPr id="5" name="Slide Number Placeholder 4"/>
          <p:cNvSpPr>
            <a:spLocks noGrp="1"/>
          </p:cNvSpPr>
          <p:nvPr>
            <p:ph type="sldNum" sz="quarter" idx="12"/>
          </p:nvPr>
        </p:nvSpPr>
        <p:spPr/>
        <p:txBody>
          <a:bodyPr/>
          <a:lstStyle/>
          <a:p>
            <a:fld id="{D051D0AE-0C29-4913-A523-FE466C67AB08}" type="slidenum">
              <a:rPr lang="zh-TW" altLang="en-US" smtClean="0"/>
              <a:pPr/>
              <a:t>‹#›</a:t>
            </a:fld>
            <a:endParaRPr lang="zh-TW" altLang="en-US"/>
          </a:p>
        </p:txBody>
      </p:sp>
    </p:spTree>
    <p:extLst>
      <p:ext uri="{BB962C8B-B14F-4D97-AF65-F5344CB8AC3E}">
        <p14:creationId xmlns:p14="http://schemas.microsoft.com/office/powerpoint/2010/main" val="17352276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FCBA494-50A9-455C-B2B6-C9DA2D69B180}" type="datetimeFigureOut">
              <a:rPr lang="zh-TW" altLang="en-US" smtClean="0"/>
              <a:pPr/>
              <a:t>2020/10/25</a:t>
            </a:fld>
            <a:endParaRPr lang="zh-TW" altLang="en-US"/>
          </a:p>
        </p:txBody>
      </p:sp>
      <p:sp>
        <p:nvSpPr>
          <p:cNvPr id="3" name="Footer Placeholder 2"/>
          <p:cNvSpPr>
            <a:spLocks noGrp="1"/>
          </p:cNvSpPr>
          <p:nvPr>
            <p:ph type="ftr" sz="quarter" idx="11"/>
          </p:nvPr>
        </p:nvSpPr>
        <p:spPr/>
        <p:txBody>
          <a:bodyPr/>
          <a:lstStyle/>
          <a:p>
            <a:endParaRPr lang="zh-TW" altLang="en-US"/>
          </a:p>
        </p:txBody>
      </p:sp>
      <p:sp>
        <p:nvSpPr>
          <p:cNvPr id="4" name="Slide Number Placeholder 3"/>
          <p:cNvSpPr>
            <a:spLocks noGrp="1"/>
          </p:cNvSpPr>
          <p:nvPr>
            <p:ph type="sldNum" sz="quarter" idx="12"/>
          </p:nvPr>
        </p:nvSpPr>
        <p:spPr/>
        <p:txBody>
          <a:bodyPr/>
          <a:lstStyle/>
          <a:p>
            <a:fld id="{D051D0AE-0C29-4913-A523-FE466C67AB08}" type="slidenum">
              <a:rPr lang="zh-TW" altLang="en-US" smtClean="0"/>
              <a:pPr/>
              <a:t>‹#›</a:t>
            </a:fld>
            <a:endParaRPr lang="zh-TW" altLang="en-US"/>
          </a:p>
        </p:txBody>
      </p:sp>
    </p:spTree>
    <p:extLst>
      <p:ext uri="{BB962C8B-B14F-4D97-AF65-F5344CB8AC3E}">
        <p14:creationId xmlns:p14="http://schemas.microsoft.com/office/powerpoint/2010/main" val="21301602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Title 1"/>
          <p:cNvSpPr>
            <a:spLocks noGrp="1"/>
          </p:cNvSpPr>
          <p:nvPr>
            <p:ph type="title"/>
          </p:nvPr>
        </p:nvSpPr>
        <p:spPr>
          <a:xfrm>
            <a:off x="1143000" y="1097280"/>
            <a:ext cx="3931920" cy="1737360"/>
          </a:xfrm>
        </p:spPr>
        <p:txBody>
          <a:bodyPr anchor="b">
            <a:noAutofit/>
          </a:bodyPr>
          <a:lstStyle>
            <a:lvl1pPr>
              <a:lnSpc>
                <a:spcPct val="90000"/>
              </a:lnSpc>
              <a:defRPr sz="4000" b="0"/>
            </a:lvl1pPr>
          </a:lstStyle>
          <a:p>
            <a:r>
              <a:rPr lang="zh-TW" altLang="en-US"/>
              <a:t>按一下以編輯母片標題樣式</a:t>
            </a:r>
            <a:endParaRPr lang="en-US" dirty="0"/>
          </a:p>
        </p:txBody>
      </p:sp>
      <p:sp>
        <p:nvSpPr>
          <p:cNvPr id="3" name="Content Placeholder 2"/>
          <p:cNvSpPr>
            <a:spLocks noGrp="1"/>
          </p:cNvSpPr>
          <p:nvPr>
            <p:ph idx="1"/>
          </p:nvPr>
        </p:nvSpPr>
        <p:spPr>
          <a:xfrm>
            <a:off x="5852159" y="1097280"/>
            <a:ext cx="5212080" cy="46634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Text Placeholder 3"/>
          <p:cNvSpPr>
            <a:spLocks noGrp="1"/>
          </p:cNvSpPr>
          <p:nvPr>
            <p:ph type="body" sz="half" idx="2"/>
          </p:nvPr>
        </p:nvSpPr>
        <p:spPr>
          <a:xfrm>
            <a:off x="1143000" y="2834640"/>
            <a:ext cx="3931920" cy="3017520"/>
          </a:xfrm>
        </p:spPr>
        <p:txBody>
          <a:bodyPr>
            <a:normAutofit/>
          </a:bodyPr>
          <a:lstStyle>
            <a:lvl1pPr marL="0" indent="0">
              <a:lnSpc>
                <a:spcPct val="100000"/>
              </a:lnSpc>
              <a:spcBef>
                <a:spcPts val="1000"/>
              </a:spcBef>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編輯母片文字樣式</a:t>
            </a:r>
          </a:p>
        </p:txBody>
      </p:sp>
      <p:sp>
        <p:nvSpPr>
          <p:cNvPr id="5" name="Date Placeholder 4"/>
          <p:cNvSpPr>
            <a:spLocks noGrp="1"/>
          </p:cNvSpPr>
          <p:nvPr>
            <p:ph type="dt" sz="half" idx="10"/>
          </p:nvPr>
        </p:nvSpPr>
        <p:spPr/>
        <p:txBody>
          <a:bodyPr/>
          <a:lstStyle/>
          <a:p>
            <a:fld id="{0FCBA494-50A9-455C-B2B6-C9DA2D69B180}" type="datetimeFigureOut">
              <a:rPr lang="zh-TW" altLang="en-US" smtClean="0"/>
              <a:pPr/>
              <a:t>2020/10/25</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D051D0AE-0C29-4913-A523-FE466C67AB08}" type="slidenum">
              <a:rPr lang="zh-TW" altLang="en-US" smtClean="0"/>
              <a:pPr/>
              <a:t>‹#›</a:t>
            </a:fld>
            <a:endParaRPr lang="zh-TW" altLang="en-US"/>
          </a:p>
        </p:txBody>
      </p:sp>
    </p:spTree>
    <p:extLst>
      <p:ext uri="{BB962C8B-B14F-4D97-AF65-F5344CB8AC3E}">
        <p14:creationId xmlns:p14="http://schemas.microsoft.com/office/powerpoint/2010/main" val="40104144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Title 1"/>
          <p:cNvSpPr>
            <a:spLocks noGrp="1"/>
          </p:cNvSpPr>
          <p:nvPr>
            <p:ph type="title"/>
          </p:nvPr>
        </p:nvSpPr>
        <p:spPr>
          <a:xfrm>
            <a:off x="1143000" y="1097280"/>
            <a:ext cx="3931920" cy="1737360"/>
          </a:xfrm>
        </p:spPr>
        <p:txBody>
          <a:bodyPr anchor="b">
            <a:noAutofit/>
          </a:bodyPr>
          <a:lstStyle>
            <a:lvl1pPr>
              <a:lnSpc>
                <a:spcPct val="90000"/>
              </a:lnSpc>
              <a:defRPr sz="4000" b="0"/>
            </a:lvl1pPr>
          </a:lstStyle>
          <a:p>
            <a:r>
              <a:rPr lang="zh-TW" altLang="en-US"/>
              <a:t>按一下以編輯母片標題樣式</a:t>
            </a:r>
            <a:endParaRPr lang="en-US" dirty="0"/>
          </a:p>
        </p:txBody>
      </p:sp>
      <p:sp>
        <p:nvSpPr>
          <p:cNvPr id="3" name="Picture Placeholder 2"/>
          <p:cNvSpPr>
            <a:spLocks noGrp="1" noChangeAspect="1"/>
          </p:cNvSpPr>
          <p:nvPr>
            <p:ph type="pic" idx="1"/>
          </p:nvPr>
        </p:nvSpPr>
        <p:spPr>
          <a:xfrm>
            <a:off x="5413248" y="1069847"/>
            <a:ext cx="6099048" cy="4800600"/>
          </a:xfrm>
        </p:spPr>
        <p:txBody>
          <a:bodyPr lIns="274320" tIns="182880" anchor="t">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a:t>按一下圖示以新增圖片</a:t>
            </a:r>
            <a:endParaRPr lang="en-US" dirty="0"/>
          </a:p>
        </p:txBody>
      </p:sp>
      <p:sp>
        <p:nvSpPr>
          <p:cNvPr id="4" name="Text Placeholder 3"/>
          <p:cNvSpPr>
            <a:spLocks noGrp="1"/>
          </p:cNvSpPr>
          <p:nvPr>
            <p:ph type="body" sz="half" idx="2"/>
          </p:nvPr>
        </p:nvSpPr>
        <p:spPr>
          <a:xfrm>
            <a:off x="1143000" y="2834640"/>
            <a:ext cx="3931920" cy="2880360"/>
          </a:xfrm>
        </p:spPr>
        <p:txBody>
          <a:bodyPr>
            <a:normAutofit/>
          </a:bodyPr>
          <a:lstStyle>
            <a:lvl1pPr marL="0" indent="0">
              <a:lnSpc>
                <a:spcPct val="100000"/>
              </a:lnSpc>
              <a:spcBef>
                <a:spcPts val="1000"/>
              </a:spcBef>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編輯母片文字樣式</a:t>
            </a:r>
          </a:p>
        </p:txBody>
      </p:sp>
      <p:sp>
        <p:nvSpPr>
          <p:cNvPr id="5" name="Date Placeholder 4"/>
          <p:cNvSpPr>
            <a:spLocks noGrp="1"/>
          </p:cNvSpPr>
          <p:nvPr>
            <p:ph type="dt" sz="half" idx="10"/>
          </p:nvPr>
        </p:nvSpPr>
        <p:spPr/>
        <p:txBody>
          <a:bodyPr/>
          <a:lstStyle/>
          <a:p>
            <a:fld id="{0FCBA494-50A9-455C-B2B6-C9DA2D69B180}" type="datetimeFigureOut">
              <a:rPr lang="zh-TW" altLang="en-US" smtClean="0"/>
              <a:pPr/>
              <a:t>2020/10/25</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D051D0AE-0C29-4913-A523-FE466C67AB08}" type="slidenum">
              <a:rPr lang="zh-TW" altLang="en-US" smtClean="0"/>
              <a:pPr/>
              <a:t>‹#›</a:t>
            </a:fld>
            <a:endParaRPr lang="zh-TW" altLang="en-US"/>
          </a:p>
        </p:txBody>
      </p:sp>
    </p:spTree>
    <p:extLst>
      <p:ext uri="{BB962C8B-B14F-4D97-AF65-F5344CB8AC3E}">
        <p14:creationId xmlns:p14="http://schemas.microsoft.com/office/powerpoint/2010/main" val="21473846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a:spLocks noChangeAspect="1"/>
          </p:cNvSpPr>
          <p:nvPr/>
        </p:nvSpPr>
        <p:spPr>
          <a:xfrm>
            <a:off x="231140" y="243840"/>
            <a:ext cx="11724640" cy="6377939"/>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143000" y="609600"/>
            <a:ext cx="9875520" cy="1356360"/>
          </a:xfrm>
          <a:prstGeom prst="rect">
            <a:avLst/>
          </a:prstGeom>
        </p:spPr>
        <p:txBody>
          <a:bodyPr vert="horz" lIns="91440" tIns="45720" rIns="91440" bIns="45720" rtlCol="0" anchor="ctr">
            <a:normAutofit/>
          </a:bodyPr>
          <a:lstStyle/>
          <a:p>
            <a:r>
              <a:rPr lang="zh-TW" altLang="en-US"/>
              <a:t>按一下以編輯母片標題樣式</a:t>
            </a:r>
            <a:endParaRPr lang="en-US" dirty="0"/>
          </a:p>
        </p:txBody>
      </p:sp>
      <p:sp>
        <p:nvSpPr>
          <p:cNvPr id="3" name="Text Placeholder 2"/>
          <p:cNvSpPr>
            <a:spLocks noGrp="1"/>
          </p:cNvSpPr>
          <p:nvPr>
            <p:ph type="body" idx="1"/>
          </p:nvPr>
        </p:nvSpPr>
        <p:spPr>
          <a:xfrm>
            <a:off x="1143000" y="2057400"/>
            <a:ext cx="9872871" cy="4038600"/>
          </a:xfrm>
          <a:prstGeom prst="rect">
            <a:avLst/>
          </a:prstGeom>
        </p:spPr>
        <p:txBody>
          <a:bodyPr vert="horz" lIns="91440" tIns="45720" rIns="91440" bIns="45720" rtlCol="0">
            <a:normAutofit/>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2"/>
          </p:nvPr>
        </p:nvSpPr>
        <p:spPr>
          <a:xfrm>
            <a:off x="1142996" y="6223828"/>
            <a:ext cx="2329074" cy="365125"/>
          </a:xfrm>
          <a:prstGeom prst="rect">
            <a:avLst/>
          </a:prstGeom>
        </p:spPr>
        <p:txBody>
          <a:bodyPr vert="horz" lIns="91440" tIns="45720" rIns="91440" bIns="45720" rtlCol="0" anchor="ctr"/>
          <a:lstStyle>
            <a:lvl1pPr algn="l">
              <a:defRPr sz="1200">
                <a:solidFill>
                  <a:schemeClr val="tx1"/>
                </a:solidFill>
              </a:defRPr>
            </a:lvl1pPr>
          </a:lstStyle>
          <a:p>
            <a:fld id="{0FCBA494-50A9-455C-B2B6-C9DA2D69B180}" type="datetimeFigureOut">
              <a:rPr lang="zh-TW" altLang="en-US" smtClean="0"/>
              <a:pPr/>
              <a:t>2020/10/25</a:t>
            </a:fld>
            <a:endParaRPr lang="zh-TW" altLang="en-US"/>
          </a:p>
        </p:txBody>
      </p:sp>
      <p:sp>
        <p:nvSpPr>
          <p:cNvPr id="5" name="Footer Placeholder 4"/>
          <p:cNvSpPr>
            <a:spLocks noGrp="1"/>
          </p:cNvSpPr>
          <p:nvPr>
            <p:ph type="ftr" sz="quarter" idx="3"/>
          </p:nvPr>
        </p:nvSpPr>
        <p:spPr>
          <a:xfrm>
            <a:off x="3949148" y="6223828"/>
            <a:ext cx="4717774" cy="365125"/>
          </a:xfrm>
          <a:prstGeom prst="rect">
            <a:avLst/>
          </a:prstGeom>
        </p:spPr>
        <p:txBody>
          <a:bodyPr vert="horz" lIns="91440" tIns="45720" rIns="91440" bIns="45720" rtlCol="0" anchor="ctr"/>
          <a:lstStyle>
            <a:lvl1pPr algn="ctr">
              <a:defRPr sz="1200">
                <a:solidFill>
                  <a:schemeClr val="tx1"/>
                </a:solidFill>
              </a:defRPr>
            </a:lvl1pPr>
          </a:lstStyle>
          <a:p>
            <a:endParaRPr lang="zh-TW" altLang="en-US"/>
          </a:p>
        </p:txBody>
      </p:sp>
      <p:sp>
        <p:nvSpPr>
          <p:cNvPr id="6" name="Slide Number Placeholder 5"/>
          <p:cNvSpPr>
            <a:spLocks noGrp="1"/>
          </p:cNvSpPr>
          <p:nvPr>
            <p:ph type="sldNum" sz="quarter" idx="4"/>
          </p:nvPr>
        </p:nvSpPr>
        <p:spPr>
          <a:xfrm>
            <a:off x="9329530" y="6223828"/>
            <a:ext cx="1706217" cy="365125"/>
          </a:xfrm>
          <a:prstGeom prst="rect">
            <a:avLst/>
          </a:prstGeom>
        </p:spPr>
        <p:txBody>
          <a:bodyPr vert="horz" lIns="91440" tIns="45720" rIns="91440" bIns="45720" rtlCol="0" anchor="ctr"/>
          <a:lstStyle>
            <a:lvl1pPr algn="r">
              <a:defRPr sz="1200">
                <a:solidFill>
                  <a:schemeClr val="tx1"/>
                </a:solidFill>
              </a:defRPr>
            </a:lvl1pPr>
          </a:lstStyle>
          <a:p>
            <a:fld id="{D051D0AE-0C29-4913-A523-FE466C67AB08}" type="slidenum">
              <a:rPr lang="zh-TW" altLang="en-US" smtClean="0"/>
              <a:pPr/>
              <a:t>‹#›</a:t>
            </a:fld>
            <a:endParaRPr lang="zh-TW" altLang="en-US"/>
          </a:p>
        </p:txBody>
      </p:sp>
    </p:spTree>
    <p:extLst>
      <p:ext uri="{BB962C8B-B14F-4D97-AF65-F5344CB8AC3E}">
        <p14:creationId xmlns:p14="http://schemas.microsoft.com/office/powerpoint/2010/main" val="3372421627"/>
      </p:ext>
    </p:extLst>
  </p:cSld>
  <p:clrMap bg1="lt1" tx1="dk1" bg2="lt2" tx2="dk2" accent1="accent1" accent2="accent2" accent3="accent3" accent4="accent4" accent5="accent5" accent6="accent6" hlink="hlink" folHlink="folHlink"/>
  <p:sldLayoutIdLst>
    <p:sldLayoutId id="2147483836" r:id="rId1"/>
    <p:sldLayoutId id="2147483837" r:id="rId2"/>
    <p:sldLayoutId id="2147483838" r:id="rId3"/>
    <p:sldLayoutId id="2147483839" r:id="rId4"/>
    <p:sldLayoutId id="2147483840" r:id="rId5"/>
    <p:sldLayoutId id="2147483841" r:id="rId6"/>
    <p:sldLayoutId id="2147483842" r:id="rId7"/>
    <p:sldLayoutId id="2147483843" r:id="rId8"/>
    <p:sldLayoutId id="2147483844" r:id="rId9"/>
    <p:sldLayoutId id="2147483845" r:id="rId10"/>
    <p:sldLayoutId id="2147483846" r:id="rId11"/>
    <p:sldLayoutId id="2147483847"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182880" algn="l" defTabSz="914400" rtl="0" eaLnBrk="1" latinLnBrk="0" hangingPunct="1">
        <a:lnSpc>
          <a:spcPct val="90000"/>
        </a:lnSpc>
        <a:spcBef>
          <a:spcPts val="1400"/>
        </a:spcBef>
        <a:buClr>
          <a:schemeClr val="tx1"/>
        </a:buClr>
        <a:buSzPct val="80000"/>
        <a:buFont typeface="Corbel" pitchFamily="34" charset="0"/>
        <a:buChar char="•"/>
        <a:defRPr sz="2200" kern="1200">
          <a:solidFill>
            <a:schemeClr val="tx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tx1"/>
        </a:buClr>
        <a:buSzPct val="80000"/>
        <a:buFont typeface="Corbel" pitchFamily="34" charset="0"/>
        <a:buChar char="•"/>
        <a:defRPr sz="2000" kern="1200">
          <a:solidFill>
            <a:schemeClr val="tx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tx1"/>
        </a:buClr>
        <a:buSzPct val="80000"/>
        <a:buFont typeface="Corbel" pitchFamily="34" charset="0"/>
        <a:buChar char="•"/>
        <a:defRPr sz="1800" kern="1200">
          <a:solidFill>
            <a:schemeClr val="tx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tx1"/>
        </a:buClr>
        <a:buSzPct val="80000"/>
        <a:buFont typeface="Corbel"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3.xml"/><Relationship Id="rId7" Type="http://schemas.openxmlformats.org/officeDocument/2006/relationships/image" Target="../media/image14.gif"/><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p:txBody>
          <a:bodyPr/>
          <a:lstStyle/>
          <a:p>
            <a:r>
              <a:rPr lang="en-US" altLang="zh-TW" dirty="0"/>
              <a:t>Critical Thinking Skills</a:t>
            </a:r>
            <a:endParaRPr lang="zh-TW" altLang="en-US" dirty="0"/>
          </a:p>
        </p:txBody>
      </p:sp>
      <p:sp>
        <p:nvSpPr>
          <p:cNvPr id="3" name="副標題 2"/>
          <p:cNvSpPr>
            <a:spLocks noGrp="1"/>
          </p:cNvSpPr>
          <p:nvPr>
            <p:ph type="subTitle" idx="1"/>
          </p:nvPr>
        </p:nvSpPr>
        <p:spPr/>
        <p:txBody>
          <a:bodyPr/>
          <a:lstStyle/>
          <a:p>
            <a:r>
              <a:rPr lang="en-US" altLang="zh-TW" dirty="0"/>
              <a:t>Lecture 3 the  Language of Arguments</a:t>
            </a:r>
            <a:endParaRPr lang="zh-TW" alt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9BFD9F7B-E42D-4C41-AD83-65C440BEAEEF}"/>
              </a:ext>
            </a:extLst>
          </p:cNvPr>
          <p:cNvSpPr>
            <a:spLocks noGrp="1"/>
          </p:cNvSpPr>
          <p:nvPr>
            <p:ph type="title"/>
          </p:nvPr>
        </p:nvSpPr>
        <p:spPr/>
        <p:txBody>
          <a:bodyPr/>
          <a:lstStyle/>
          <a:p>
            <a:r>
              <a:rPr lang="en-US" altLang="zh-TW" cap="none" dirty="0"/>
              <a:t>Unclear Meaning and Precision</a:t>
            </a:r>
            <a:endParaRPr lang="zh-TW" altLang="en-US" cap="none" dirty="0"/>
          </a:p>
        </p:txBody>
      </p:sp>
      <p:sp>
        <p:nvSpPr>
          <p:cNvPr id="2" name="文字版面配置區 1">
            <a:extLst>
              <a:ext uri="{FF2B5EF4-FFF2-40B4-BE49-F238E27FC236}">
                <a16:creationId xmlns:a16="http://schemas.microsoft.com/office/drawing/2014/main" id="{EA4AC580-7600-42B2-BAB4-78BDB6A000DE}"/>
              </a:ext>
            </a:extLst>
          </p:cNvPr>
          <p:cNvSpPr>
            <a:spLocks noGrp="1"/>
          </p:cNvSpPr>
          <p:nvPr>
            <p:ph type="body" idx="1"/>
          </p:nvPr>
        </p:nvSpPr>
        <p:spPr/>
        <p:txBody>
          <a:bodyPr/>
          <a:lstStyle/>
          <a:p>
            <a:r>
              <a:rPr lang="en-US" altLang="zh-TW" dirty="0"/>
              <a:t>Vagueness, Over-generality and Ambiguity</a:t>
            </a:r>
            <a:endParaRPr lang="zh-TW" altLang="en-US" dirty="0"/>
          </a:p>
        </p:txBody>
      </p:sp>
    </p:spTree>
    <p:extLst>
      <p:ext uri="{BB962C8B-B14F-4D97-AF65-F5344CB8AC3E}">
        <p14:creationId xmlns:p14="http://schemas.microsoft.com/office/powerpoint/2010/main" val="41437087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Precision</a:t>
            </a:r>
            <a:endParaRPr lang="zh-TW" altLang="en-US" dirty="0"/>
          </a:p>
        </p:txBody>
      </p:sp>
      <p:sp>
        <p:nvSpPr>
          <p:cNvPr id="3" name="內容版面配置區 2"/>
          <p:cNvSpPr>
            <a:spLocks noGrp="1"/>
          </p:cNvSpPr>
          <p:nvPr>
            <p:ph idx="1"/>
          </p:nvPr>
        </p:nvSpPr>
        <p:spPr/>
        <p:txBody>
          <a:bodyPr/>
          <a:lstStyle/>
          <a:p>
            <a:r>
              <a:rPr lang="en-US" altLang="zh-TW" dirty="0"/>
              <a:t>The obstacles to precision:</a:t>
            </a:r>
          </a:p>
          <a:p>
            <a:pPr>
              <a:buFont typeface="+mj-lt"/>
              <a:buAutoNum type="arabicPeriod"/>
            </a:pPr>
            <a:r>
              <a:rPr lang="en-US" altLang="zh-TW" dirty="0"/>
              <a:t>Vagueness</a:t>
            </a:r>
          </a:p>
          <a:p>
            <a:pPr>
              <a:buFont typeface="+mj-lt"/>
              <a:buAutoNum type="arabicPeriod"/>
            </a:pPr>
            <a:r>
              <a:rPr lang="en-US" altLang="zh-TW" dirty="0"/>
              <a:t>Ambiguity</a:t>
            </a:r>
          </a:p>
          <a:p>
            <a:pPr>
              <a:buFont typeface="+mj-lt"/>
              <a:buAutoNum type="arabicPeriod"/>
            </a:pPr>
            <a:r>
              <a:rPr lang="en-US" altLang="zh-TW" dirty="0"/>
              <a:t>Over-generality</a:t>
            </a:r>
          </a:p>
          <a:p>
            <a:endParaRPr lang="en-US" altLang="zh-TW" dirty="0"/>
          </a:p>
          <a:p>
            <a:r>
              <a:rPr lang="en-US" altLang="zh-TW" dirty="0"/>
              <a:t>Make it precise!!</a:t>
            </a:r>
          </a:p>
          <a:p>
            <a:pPr marL="0" indent="0">
              <a:buNone/>
            </a:pPr>
            <a:endParaRPr lang="en-US" altLang="zh-TW" dirty="0"/>
          </a:p>
        </p:txBody>
      </p:sp>
      <p:pic>
        <p:nvPicPr>
          <p:cNvPr id="4" name="Picture 2" descr="https://encrypted-tbn3.gstatic.com/images?q=tbn:ANd9GcSkzJ3V9RuoyJ7QbZT-gLTgTkvZrANMwM33Sw6BIiIDBNMcXN7w7g"/>
          <p:cNvPicPr>
            <a:picLocks noChangeAspect="1" noChangeArrowheads="1"/>
          </p:cNvPicPr>
          <p:nvPr/>
        </p:nvPicPr>
        <p:blipFill>
          <a:blip r:embed="rId2" cstate="print"/>
          <a:srcRect/>
          <a:stretch>
            <a:fillRect/>
          </a:stretch>
        </p:blipFill>
        <p:spPr bwMode="auto">
          <a:xfrm>
            <a:off x="5366750" y="1124744"/>
            <a:ext cx="5682250" cy="4319389"/>
          </a:xfrm>
          <a:prstGeom prst="rect">
            <a:avLst/>
          </a:prstGeom>
          <a:noFill/>
        </p:spPr>
      </p:pic>
    </p:spTree>
    <p:extLst>
      <p:ext uri="{BB962C8B-B14F-4D97-AF65-F5344CB8AC3E}">
        <p14:creationId xmlns:p14="http://schemas.microsoft.com/office/powerpoint/2010/main" val="30347862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a:t>Precision</a:t>
            </a:r>
            <a:endParaRPr lang="zh-TW" altLang="en-US" dirty="0"/>
          </a:p>
        </p:txBody>
      </p:sp>
      <p:sp>
        <p:nvSpPr>
          <p:cNvPr id="3" name="內容版面配置區 2"/>
          <p:cNvSpPr>
            <a:spLocks noGrp="1"/>
          </p:cNvSpPr>
          <p:nvPr>
            <p:ph idx="1"/>
          </p:nvPr>
        </p:nvSpPr>
        <p:spPr/>
        <p:txBody>
          <a:bodyPr/>
          <a:lstStyle/>
          <a:p>
            <a:r>
              <a:rPr lang="en-US" altLang="zh-TW" dirty="0"/>
              <a:t>Vagueness:</a:t>
            </a:r>
          </a:p>
          <a:p>
            <a:pPr lvl="1"/>
            <a:r>
              <a:rPr lang="en-US" altLang="zh-TW" dirty="0"/>
              <a:t>Having imprecise boundary.</a:t>
            </a:r>
          </a:p>
          <a:p>
            <a:pPr lvl="1"/>
            <a:r>
              <a:rPr lang="en-US" altLang="zh-TW" dirty="0"/>
              <a:t>Meaning is fuzzy or inexact in given context.</a:t>
            </a:r>
          </a:p>
          <a:p>
            <a:pPr lvl="1"/>
            <a:r>
              <a:rPr lang="en-US" altLang="zh-TW" dirty="0"/>
              <a:t>Give rise to unclear borderline cases</a:t>
            </a:r>
          </a:p>
          <a:p>
            <a:pPr lvl="1"/>
            <a:r>
              <a:rPr lang="en-US" altLang="zh-TW" dirty="0"/>
              <a:t>Blurry boundaries and unclear borderline application</a:t>
            </a:r>
          </a:p>
          <a:p>
            <a:endParaRPr lang="en-US" altLang="zh-TW" dirty="0"/>
          </a:p>
          <a:p>
            <a:r>
              <a:rPr lang="en-US" altLang="zh-TW" dirty="0"/>
              <a:t>That is good!</a:t>
            </a:r>
          </a:p>
          <a:p>
            <a:r>
              <a:rPr lang="en-US" altLang="zh-TW" dirty="0"/>
              <a:t>Your article is good and original.</a:t>
            </a:r>
          </a:p>
          <a:p>
            <a:r>
              <a:rPr lang="en-US" altLang="zh-TW" dirty="0"/>
              <a:t>He is tall.</a:t>
            </a:r>
          </a:p>
        </p:txBody>
      </p:sp>
      <p:graphicFrame>
        <p:nvGraphicFramePr>
          <p:cNvPr id="4" name="資料庫圖表 3"/>
          <p:cNvGraphicFramePr/>
          <p:nvPr>
            <p:extLst>
              <p:ext uri="{D42A27DB-BD31-4B8C-83A1-F6EECF244321}">
                <p14:modId xmlns:p14="http://schemas.microsoft.com/office/powerpoint/2010/main" val="2693735957"/>
              </p:ext>
            </p:extLst>
          </p:nvPr>
        </p:nvGraphicFramePr>
        <p:xfrm>
          <a:off x="4655840" y="2232781"/>
          <a:ext cx="7398925" cy="42139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2" name="文字方塊 11">
            <a:extLst>
              <a:ext uri="{FF2B5EF4-FFF2-40B4-BE49-F238E27FC236}">
                <a16:creationId xmlns:a16="http://schemas.microsoft.com/office/drawing/2014/main" id="{1E0A0C1E-42E1-4809-A740-5F9193B8749C}"/>
              </a:ext>
            </a:extLst>
          </p:cNvPr>
          <p:cNvSpPr txBox="1"/>
          <p:nvPr/>
        </p:nvSpPr>
        <p:spPr>
          <a:xfrm>
            <a:off x="5985480" y="5625507"/>
            <a:ext cx="4392488" cy="369332"/>
          </a:xfrm>
          <a:prstGeom prst="rect">
            <a:avLst/>
          </a:prstGeom>
          <a:noFill/>
        </p:spPr>
        <p:txBody>
          <a:bodyPr wrap="square" rtlCol="0">
            <a:spAutoFit/>
          </a:bodyPr>
          <a:lstStyle/>
          <a:p>
            <a:r>
              <a:rPr lang="en-US" altLang="zh-TW" dirty="0"/>
              <a:t>A few people were hurt in the car accident. </a:t>
            </a:r>
            <a:endParaRPr lang="zh-TW" altLang="en-US" dirty="0"/>
          </a:p>
        </p:txBody>
      </p:sp>
      <p:sp>
        <p:nvSpPr>
          <p:cNvPr id="13" name="文字方塊 12">
            <a:extLst>
              <a:ext uri="{FF2B5EF4-FFF2-40B4-BE49-F238E27FC236}">
                <a16:creationId xmlns:a16="http://schemas.microsoft.com/office/drawing/2014/main" id="{DF1F4A6E-5EC1-416E-86D2-B65F049FBD23}"/>
              </a:ext>
            </a:extLst>
          </p:cNvPr>
          <p:cNvSpPr txBox="1"/>
          <p:nvPr/>
        </p:nvSpPr>
        <p:spPr>
          <a:xfrm>
            <a:off x="7383002" y="4537236"/>
            <a:ext cx="4392488" cy="646331"/>
          </a:xfrm>
          <a:prstGeom prst="rect">
            <a:avLst/>
          </a:prstGeom>
          <a:noFill/>
        </p:spPr>
        <p:txBody>
          <a:bodyPr wrap="square" rtlCol="0">
            <a:spAutoFit/>
          </a:bodyPr>
          <a:lstStyle/>
          <a:p>
            <a:r>
              <a:rPr lang="en-US" altLang="zh-TW" dirty="0"/>
              <a:t>A few men and women were hurt in the car accident. </a:t>
            </a:r>
            <a:endParaRPr lang="zh-TW" altLang="en-US" dirty="0"/>
          </a:p>
        </p:txBody>
      </p:sp>
      <p:sp>
        <p:nvSpPr>
          <p:cNvPr id="14" name="文字方塊 13">
            <a:extLst>
              <a:ext uri="{FF2B5EF4-FFF2-40B4-BE49-F238E27FC236}">
                <a16:creationId xmlns:a16="http://schemas.microsoft.com/office/drawing/2014/main" id="{D3F7C36D-7F62-458E-B7C6-D2B4593D549A}"/>
              </a:ext>
            </a:extLst>
          </p:cNvPr>
          <p:cNvSpPr txBox="1"/>
          <p:nvPr/>
        </p:nvSpPr>
        <p:spPr>
          <a:xfrm>
            <a:off x="7536160" y="2383670"/>
            <a:ext cx="4392488" cy="646331"/>
          </a:xfrm>
          <a:prstGeom prst="rect">
            <a:avLst/>
          </a:prstGeom>
          <a:noFill/>
        </p:spPr>
        <p:txBody>
          <a:bodyPr wrap="square" rtlCol="0">
            <a:spAutoFit/>
          </a:bodyPr>
          <a:lstStyle/>
          <a:p>
            <a:r>
              <a:rPr lang="en-US" altLang="zh-TW" dirty="0"/>
              <a:t>Three men and two women were hurt in the car accident. </a:t>
            </a:r>
            <a:endParaRPr lang="zh-TW" altLang="en-US"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p:cNvPicPr>
            <a:picLocks noChangeAspect="1"/>
          </p:cNvPicPr>
          <p:nvPr/>
        </p:nvPicPr>
        <p:blipFill>
          <a:blip r:embed="rId2"/>
          <a:stretch>
            <a:fillRect/>
          </a:stretch>
        </p:blipFill>
        <p:spPr>
          <a:xfrm>
            <a:off x="6714834" y="897750"/>
            <a:ext cx="4828707" cy="2522999"/>
          </a:xfrm>
          <a:prstGeom prst="rect">
            <a:avLst/>
          </a:prstGeom>
        </p:spPr>
      </p:pic>
      <p:pic>
        <p:nvPicPr>
          <p:cNvPr id="4" name="圖片 3"/>
          <p:cNvPicPr>
            <a:picLocks noChangeAspect="1"/>
          </p:cNvPicPr>
          <p:nvPr/>
        </p:nvPicPr>
        <p:blipFill>
          <a:blip r:embed="rId3"/>
          <a:stretch>
            <a:fillRect/>
          </a:stretch>
        </p:blipFill>
        <p:spPr>
          <a:xfrm>
            <a:off x="7308898" y="3757594"/>
            <a:ext cx="3640581" cy="2710389"/>
          </a:xfrm>
          <a:prstGeom prst="rect">
            <a:avLst/>
          </a:prstGeom>
        </p:spPr>
      </p:pic>
      <p:sp>
        <p:nvSpPr>
          <p:cNvPr id="2" name="標題 1"/>
          <p:cNvSpPr>
            <a:spLocks noGrp="1"/>
          </p:cNvSpPr>
          <p:nvPr>
            <p:ph type="title"/>
          </p:nvPr>
        </p:nvSpPr>
        <p:spPr/>
        <p:txBody>
          <a:bodyPr>
            <a:normAutofit/>
          </a:bodyPr>
          <a:lstStyle/>
          <a:p>
            <a:r>
              <a:rPr lang="en-US" altLang="zh-TW" dirty="0"/>
              <a:t>Precision</a:t>
            </a:r>
            <a:endParaRPr lang="zh-TW" altLang="en-US" dirty="0"/>
          </a:p>
        </p:txBody>
      </p:sp>
      <p:sp>
        <p:nvSpPr>
          <p:cNvPr id="3" name="內容版面配置區 2"/>
          <p:cNvSpPr>
            <a:spLocks noGrp="1"/>
          </p:cNvSpPr>
          <p:nvPr>
            <p:ph idx="1"/>
          </p:nvPr>
        </p:nvSpPr>
        <p:spPr>
          <a:xfrm>
            <a:off x="1143001" y="2057399"/>
            <a:ext cx="5313040" cy="4410583"/>
          </a:xfrm>
        </p:spPr>
        <p:txBody>
          <a:bodyPr anchor="ctr">
            <a:normAutofit/>
          </a:bodyPr>
          <a:lstStyle/>
          <a:p>
            <a:r>
              <a:rPr lang="en-US" altLang="zh-TW" dirty="0"/>
              <a:t>Advantages of Vagueness:</a:t>
            </a:r>
          </a:p>
          <a:p>
            <a:pPr lvl="1"/>
            <a:r>
              <a:rPr lang="en-US" altLang="zh-TW" b="1" dirty="0"/>
              <a:t>Suitable caution:</a:t>
            </a:r>
          </a:p>
          <a:p>
            <a:pPr marL="800100" lvl="1" indent="-342900">
              <a:buFont typeface="+mj-lt"/>
              <a:buAutoNum type="arabicPeriod"/>
            </a:pPr>
            <a:r>
              <a:rPr lang="en-US" altLang="zh-TW" dirty="0"/>
              <a:t>I think I did </a:t>
            </a:r>
            <a:r>
              <a:rPr lang="en-US" altLang="zh-TW" u="sng" dirty="0"/>
              <a:t>pretty well </a:t>
            </a:r>
            <a:r>
              <a:rPr lang="en-US" altLang="zh-TW" dirty="0"/>
              <a:t>on the exam.</a:t>
            </a:r>
          </a:p>
          <a:p>
            <a:pPr lvl="1"/>
            <a:endParaRPr lang="en-US" altLang="zh-TW" dirty="0"/>
          </a:p>
          <a:p>
            <a:pPr lvl="1"/>
            <a:r>
              <a:rPr lang="en-US" altLang="zh-TW" b="1" dirty="0"/>
              <a:t>Add richness, subtlety, complexity:</a:t>
            </a:r>
          </a:p>
          <a:p>
            <a:pPr marL="800100" lvl="1" indent="-342900">
              <a:buFont typeface="+mj-lt"/>
              <a:buAutoNum type="arabicPeriod"/>
            </a:pPr>
            <a:r>
              <a:rPr lang="en-US" altLang="zh-TW" dirty="0"/>
              <a:t>Think </a:t>
            </a:r>
            <a:r>
              <a:rPr lang="en-US" altLang="zh-TW" u="sng" dirty="0"/>
              <a:t>different</a:t>
            </a:r>
            <a:r>
              <a:rPr lang="en-US" altLang="zh-TW" dirty="0"/>
              <a:t>! </a:t>
            </a:r>
            <a:r>
              <a:rPr lang="en-US" altLang="zh-TW" u="sng" dirty="0"/>
              <a:t>Impossible</a:t>
            </a:r>
            <a:r>
              <a:rPr lang="en-US" altLang="zh-TW" dirty="0"/>
              <a:t> is </a:t>
            </a:r>
            <a:r>
              <a:rPr lang="en-US" altLang="zh-TW" u="sng" dirty="0"/>
              <a:t>nothing</a:t>
            </a:r>
            <a:r>
              <a:rPr lang="en-US" altLang="zh-TW" dirty="0"/>
              <a:t>!</a:t>
            </a:r>
          </a:p>
          <a:p>
            <a:pPr lvl="1"/>
            <a:endParaRPr lang="en-US" altLang="zh-TW" dirty="0"/>
          </a:p>
          <a:p>
            <a:pPr lvl="1"/>
            <a:r>
              <a:rPr lang="en-US" altLang="zh-TW" b="1" dirty="0"/>
              <a:t>Avoid revealing important information</a:t>
            </a:r>
          </a:p>
          <a:p>
            <a:pPr marL="800100" lvl="1" indent="-342900">
              <a:buFont typeface="+mj-lt"/>
              <a:buAutoNum type="arabicPeriod"/>
            </a:pPr>
            <a:r>
              <a:rPr lang="en-US" altLang="zh-TW" dirty="0"/>
              <a:t>“We will make the US fully accountable for the </a:t>
            </a:r>
            <a:r>
              <a:rPr lang="en-US" altLang="zh-TW" u="sng" dirty="0"/>
              <a:t>catastrophic consequences </a:t>
            </a:r>
            <a:r>
              <a:rPr lang="en-US" altLang="zh-TW" dirty="0"/>
              <a:t>that may be brought about by </a:t>
            </a:r>
            <a:r>
              <a:rPr lang="en-US" altLang="zh-TW" u="sng" dirty="0"/>
              <a:t>its high-handed and outrageous acts</a:t>
            </a:r>
            <a:r>
              <a:rPr lang="en-US" altLang="zh-TW" dirty="0"/>
              <a:t>”</a:t>
            </a:r>
            <a:endParaRPr lang="zh-TW" altLang="en-US" dirty="0"/>
          </a:p>
        </p:txBody>
      </p:sp>
    </p:spTree>
    <p:extLst>
      <p:ext uri="{BB962C8B-B14F-4D97-AF65-F5344CB8AC3E}">
        <p14:creationId xmlns:p14="http://schemas.microsoft.com/office/powerpoint/2010/main" val="29289462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B58BBA73-F916-4327-9616-76D913DFB5D0}"/>
              </a:ext>
            </a:extLst>
          </p:cNvPr>
          <p:cNvPicPr>
            <a:picLocks noChangeAspect="1"/>
          </p:cNvPicPr>
          <p:nvPr/>
        </p:nvPicPr>
        <p:blipFill rotWithShape="1">
          <a:blip r:embed="rId2"/>
          <a:srcRect b="15730"/>
          <a:stretch/>
        </p:blipFill>
        <p:spPr>
          <a:xfrm>
            <a:off x="21139" y="9596"/>
            <a:ext cx="12191980" cy="6857990"/>
          </a:xfrm>
          <a:prstGeom prst="rect">
            <a:avLst/>
          </a:prstGeom>
        </p:spPr>
      </p:pic>
      <p:sp>
        <p:nvSpPr>
          <p:cNvPr id="15" name="Rectangle 14">
            <a:extLst>
              <a:ext uri="{FF2B5EF4-FFF2-40B4-BE49-F238E27FC236}">
                <a16:creationId xmlns:a16="http://schemas.microsoft.com/office/drawing/2014/main" id="{F60C7704-7D68-4C16-8EA9-2E13DDE0C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1140" y="243840"/>
            <a:ext cx="11724640" cy="6377939"/>
          </a:xfrm>
          <a:prstGeom prst="rect">
            <a:avLst/>
          </a:prstGeom>
          <a:solidFill>
            <a:schemeClr val="bg1">
              <a:alpha val="92000"/>
            </a:schemeClr>
          </a:solidFill>
          <a:ln w="12700">
            <a:solidFill>
              <a:schemeClr val="tx1">
                <a:alpha val="80000"/>
              </a:schemeClr>
            </a:solidFill>
          </a:ln>
        </p:spPr>
        <p:style>
          <a:lnRef idx="2">
            <a:schemeClr val="accent1">
              <a:shade val="50000"/>
            </a:schemeClr>
          </a:lnRef>
          <a:fillRef idx="1">
            <a:schemeClr val="accent1"/>
          </a:fillRef>
          <a:effectRef idx="0">
            <a:schemeClr val="accent1"/>
          </a:effectRef>
          <a:fontRef idx="minor">
            <a:schemeClr val="lt1"/>
          </a:fontRef>
        </p:style>
      </p:sp>
      <p:sp>
        <p:nvSpPr>
          <p:cNvPr id="2" name="標題 1"/>
          <p:cNvSpPr>
            <a:spLocks noGrp="1"/>
          </p:cNvSpPr>
          <p:nvPr>
            <p:ph type="title"/>
          </p:nvPr>
        </p:nvSpPr>
        <p:spPr>
          <a:xfrm>
            <a:off x="1143000" y="609600"/>
            <a:ext cx="9875520" cy="1356360"/>
          </a:xfrm>
        </p:spPr>
        <p:txBody>
          <a:bodyPr>
            <a:normAutofit/>
          </a:bodyPr>
          <a:lstStyle/>
          <a:p>
            <a:r>
              <a:rPr lang="en-US" altLang="zh-TW"/>
              <a:t>Precision</a:t>
            </a:r>
            <a:endParaRPr lang="zh-TW" altLang="en-US"/>
          </a:p>
        </p:txBody>
      </p:sp>
      <p:sp>
        <p:nvSpPr>
          <p:cNvPr id="3" name="內容版面配置區 2"/>
          <p:cNvSpPr>
            <a:spLocks noGrp="1"/>
          </p:cNvSpPr>
          <p:nvPr>
            <p:ph idx="1"/>
          </p:nvPr>
        </p:nvSpPr>
        <p:spPr>
          <a:xfrm>
            <a:off x="1143000" y="2057400"/>
            <a:ext cx="9872871" cy="4038600"/>
          </a:xfrm>
        </p:spPr>
        <p:style>
          <a:lnRef idx="0">
            <a:scrgbClr r="0" g="0" b="0"/>
          </a:lnRef>
          <a:fillRef idx="0">
            <a:scrgbClr r="0" g="0" b="0"/>
          </a:fillRef>
          <a:effectRef idx="0">
            <a:scrgbClr r="0" g="0" b="0"/>
          </a:effectRef>
          <a:fontRef idx="minor">
            <a:schemeClr val="lt1"/>
          </a:fontRef>
        </p:style>
        <p:txBody>
          <a:bodyPr>
            <a:normAutofit/>
          </a:bodyPr>
          <a:lstStyle/>
          <a:p>
            <a:r>
              <a:rPr lang="en-US" altLang="zh-TW" dirty="0">
                <a:solidFill>
                  <a:schemeClr val="tx1"/>
                </a:solidFill>
              </a:rPr>
              <a:t>Over-generality:</a:t>
            </a:r>
          </a:p>
          <a:p>
            <a:pPr lvl="1"/>
            <a:r>
              <a:rPr lang="en-US" altLang="zh-TW" dirty="0">
                <a:solidFill>
                  <a:schemeClr val="tx1"/>
                </a:solidFill>
              </a:rPr>
              <a:t>Too broad and unspecific enough in a given context</a:t>
            </a:r>
          </a:p>
          <a:p>
            <a:pPr lvl="1"/>
            <a:r>
              <a:rPr lang="en-US" altLang="zh-TW" dirty="0">
                <a:solidFill>
                  <a:schemeClr val="tx1"/>
                </a:solidFill>
              </a:rPr>
              <a:t>Not borderline cases</a:t>
            </a:r>
          </a:p>
          <a:p>
            <a:pPr lvl="1"/>
            <a:endParaRPr lang="en-US" altLang="zh-TW" dirty="0">
              <a:solidFill>
                <a:schemeClr val="tx1"/>
              </a:solidFill>
            </a:endParaRPr>
          </a:p>
          <a:p>
            <a:pPr marL="0" indent="0">
              <a:buNone/>
            </a:pPr>
            <a:r>
              <a:rPr lang="en-US" altLang="zh-TW" dirty="0">
                <a:solidFill>
                  <a:schemeClr val="tx1"/>
                </a:solidFill>
              </a:rPr>
              <a:t>Q: How old are you?</a:t>
            </a:r>
          </a:p>
          <a:p>
            <a:pPr marL="0" indent="0">
              <a:buNone/>
            </a:pPr>
            <a:r>
              <a:rPr lang="en-US" altLang="zh-TW" dirty="0">
                <a:solidFill>
                  <a:schemeClr val="tx1"/>
                </a:solidFill>
              </a:rPr>
              <a:t>A: </a:t>
            </a:r>
            <a:r>
              <a:rPr lang="en-US" altLang="zh-TW" u="sng" dirty="0">
                <a:solidFill>
                  <a:schemeClr val="tx1"/>
                </a:solidFill>
              </a:rPr>
              <a:t>More than 20 </a:t>
            </a:r>
            <a:r>
              <a:rPr lang="en-US" altLang="zh-TW" dirty="0">
                <a:solidFill>
                  <a:schemeClr val="tx1"/>
                </a:solidFill>
              </a:rPr>
              <a:t>years old!</a:t>
            </a:r>
          </a:p>
          <a:p>
            <a:pPr marL="0" indent="0">
              <a:buNone/>
            </a:pPr>
            <a:endParaRPr lang="en-US" altLang="zh-TW" dirty="0">
              <a:solidFill>
                <a:schemeClr val="tx1"/>
              </a:solidFill>
            </a:endParaRPr>
          </a:p>
          <a:p>
            <a:pPr marL="0" indent="0">
              <a:buNone/>
            </a:pPr>
            <a:r>
              <a:rPr lang="en-US" altLang="zh-TW" dirty="0">
                <a:solidFill>
                  <a:schemeClr val="tx1"/>
                </a:solidFill>
              </a:rPr>
              <a:t>Q: What is the best selling in  KFC?</a:t>
            </a:r>
          </a:p>
          <a:p>
            <a:pPr marL="0" indent="0">
              <a:buNone/>
            </a:pPr>
            <a:r>
              <a:rPr lang="en-US" altLang="zh-TW" dirty="0">
                <a:solidFill>
                  <a:schemeClr val="tx1"/>
                </a:solidFill>
              </a:rPr>
              <a:t>A: </a:t>
            </a:r>
            <a:r>
              <a:rPr lang="en-US" altLang="zh-TW" u="sng" dirty="0">
                <a:solidFill>
                  <a:schemeClr val="tx1"/>
                </a:solidFill>
              </a:rPr>
              <a:t>Fried Chicken</a:t>
            </a:r>
            <a:r>
              <a:rPr lang="en-US" altLang="zh-TW" dirty="0">
                <a:solidFill>
                  <a:schemeClr val="tx1"/>
                </a:solidFill>
              </a:rPr>
              <a:t>.</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D890B2A-D516-4434-9971-A7B22E53574C}"/>
              </a:ext>
            </a:extLst>
          </p:cNvPr>
          <p:cNvSpPr>
            <a:spLocks noGrp="1"/>
          </p:cNvSpPr>
          <p:nvPr>
            <p:ph type="title"/>
          </p:nvPr>
        </p:nvSpPr>
        <p:spPr/>
        <p:txBody>
          <a:bodyPr/>
          <a:lstStyle/>
          <a:p>
            <a:r>
              <a:rPr lang="en-US" altLang="zh-TW" dirty="0"/>
              <a:t>Vagueness and Over-generality</a:t>
            </a:r>
            <a:endParaRPr lang="zh-TW" altLang="en-US" dirty="0"/>
          </a:p>
        </p:txBody>
      </p:sp>
      <p:graphicFrame>
        <p:nvGraphicFramePr>
          <p:cNvPr id="4" name="內容版面配置區 3">
            <a:extLst>
              <a:ext uri="{FF2B5EF4-FFF2-40B4-BE49-F238E27FC236}">
                <a16:creationId xmlns:a16="http://schemas.microsoft.com/office/drawing/2014/main" id="{28E631C7-A25F-4AC7-9309-8DF6182A3B86}"/>
              </a:ext>
            </a:extLst>
          </p:cNvPr>
          <p:cNvGraphicFramePr>
            <a:graphicFrameLocks noGrp="1"/>
          </p:cNvGraphicFramePr>
          <p:nvPr>
            <p:ph idx="1"/>
            <p:extLst>
              <p:ext uri="{D42A27DB-BD31-4B8C-83A1-F6EECF244321}">
                <p14:modId xmlns:p14="http://schemas.microsoft.com/office/powerpoint/2010/main" val="3197587340"/>
              </p:ext>
            </p:extLst>
          </p:nvPr>
        </p:nvGraphicFramePr>
        <p:xfrm>
          <a:off x="1715294" y="2603500"/>
          <a:ext cx="8761414" cy="2827928"/>
        </p:xfrm>
        <a:graphic>
          <a:graphicData uri="http://schemas.openxmlformats.org/drawingml/2006/table">
            <a:tbl>
              <a:tblPr firstRow="1" bandRow="1">
                <a:tableStyleId>{21E4AEA4-8DFA-4A89-87EB-49C32662AFE0}</a:tableStyleId>
              </a:tblPr>
              <a:tblGrid>
                <a:gridCol w="2883387">
                  <a:extLst>
                    <a:ext uri="{9D8B030D-6E8A-4147-A177-3AD203B41FA5}">
                      <a16:colId xmlns:a16="http://schemas.microsoft.com/office/drawing/2014/main" val="3423582419"/>
                    </a:ext>
                  </a:extLst>
                </a:gridCol>
                <a:gridCol w="1891243">
                  <a:extLst>
                    <a:ext uri="{9D8B030D-6E8A-4147-A177-3AD203B41FA5}">
                      <a16:colId xmlns:a16="http://schemas.microsoft.com/office/drawing/2014/main" val="1575765751"/>
                    </a:ext>
                  </a:extLst>
                </a:gridCol>
                <a:gridCol w="1993392">
                  <a:extLst>
                    <a:ext uri="{9D8B030D-6E8A-4147-A177-3AD203B41FA5}">
                      <a16:colId xmlns:a16="http://schemas.microsoft.com/office/drawing/2014/main" val="3153108228"/>
                    </a:ext>
                  </a:extLst>
                </a:gridCol>
                <a:gridCol w="1993392">
                  <a:extLst>
                    <a:ext uri="{9D8B030D-6E8A-4147-A177-3AD203B41FA5}">
                      <a16:colId xmlns:a16="http://schemas.microsoft.com/office/drawing/2014/main" val="1312627735"/>
                    </a:ext>
                  </a:extLst>
                </a:gridCol>
              </a:tblGrid>
              <a:tr h="570819">
                <a:tc>
                  <a:txBody>
                    <a:bodyPr/>
                    <a:lstStyle/>
                    <a:p>
                      <a:endParaRPr lang="zh-TW" altLang="en-US" sz="2000" dirty="0"/>
                    </a:p>
                  </a:txBody>
                  <a:tcPr anchor="ctr"/>
                </a:tc>
                <a:tc>
                  <a:txBody>
                    <a:bodyPr/>
                    <a:lstStyle/>
                    <a:p>
                      <a:pPr algn="ctr"/>
                      <a:r>
                        <a:rPr lang="en-US" altLang="zh-TW" sz="2000" dirty="0"/>
                        <a:t>Vagueness</a:t>
                      </a:r>
                      <a:endParaRPr lang="zh-TW" altLang="en-US" sz="2000" dirty="0"/>
                    </a:p>
                  </a:txBody>
                  <a:tcPr anchor="ctr"/>
                </a:tc>
                <a:tc>
                  <a:txBody>
                    <a:bodyPr/>
                    <a:lstStyle/>
                    <a:p>
                      <a:pPr algn="ctr"/>
                      <a:r>
                        <a:rPr lang="en-US" altLang="zh-TW" sz="2000" dirty="0"/>
                        <a:t>Over-generality</a:t>
                      </a:r>
                      <a:endParaRPr lang="zh-TW" altLang="en-US" sz="2000" dirty="0"/>
                    </a:p>
                  </a:txBody>
                  <a:tcPr anchor="ctr"/>
                </a:tc>
                <a:tc>
                  <a:txBody>
                    <a:bodyPr/>
                    <a:lstStyle/>
                    <a:p>
                      <a:pPr algn="ctr"/>
                      <a:r>
                        <a:rPr lang="en-US" altLang="zh-TW" sz="2000" dirty="0"/>
                        <a:t>Precise</a:t>
                      </a:r>
                      <a:endParaRPr lang="zh-TW" altLang="en-US" sz="2000" dirty="0"/>
                    </a:p>
                  </a:txBody>
                  <a:tcPr anchor="ctr"/>
                </a:tc>
                <a:extLst>
                  <a:ext uri="{0D108BD9-81ED-4DB2-BD59-A6C34878D82A}">
                    <a16:rowId xmlns:a16="http://schemas.microsoft.com/office/drawing/2014/main" val="3696087556"/>
                  </a:ext>
                </a:extLst>
              </a:tr>
              <a:tr h="570819">
                <a:tc>
                  <a:txBody>
                    <a:bodyPr/>
                    <a:lstStyle/>
                    <a:p>
                      <a:r>
                        <a:rPr lang="en-US" altLang="zh-TW" sz="2000" dirty="0"/>
                        <a:t>How old are you?</a:t>
                      </a:r>
                      <a:endParaRPr lang="zh-TW" altLang="en-US" sz="2000" dirty="0"/>
                    </a:p>
                  </a:txBody>
                  <a:tcPr anchor="ctr"/>
                </a:tc>
                <a:tc>
                  <a:txBody>
                    <a:bodyPr/>
                    <a:lstStyle/>
                    <a:p>
                      <a:pPr algn="ctr"/>
                      <a:r>
                        <a:rPr lang="en-US" altLang="zh-TW" sz="2000" dirty="0"/>
                        <a:t>So young!</a:t>
                      </a:r>
                      <a:endParaRPr lang="zh-TW" altLang="en-US" sz="2000" dirty="0"/>
                    </a:p>
                  </a:txBody>
                  <a:tcPr anchor="ctr"/>
                </a:tc>
                <a:tc>
                  <a:txBody>
                    <a:bodyPr/>
                    <a:lstStyle/>
                    <a:p>
                      <a:pPr algn="ctr"/>
                      <a:r>
                        <a:rPr lang="en-US" altLang="zh-TW" sz="2000" dirty="0"/>
                        <a:t>More than 15</a:t>
                      </a:r>
                      <a:endParaRPr lang="zh-TW" altLang="en-US" sz="2000" dirty="0"/>
                    </a:p>
                  </a:txBody>
                  <a:tcPr anchor="ctr"/>
                </a:tc>
                <a:tc>
                  <a:txBody>
                    <a:bodyPr/>
                    <a:lstStyle/>
                    <a:p>
                      <a:pPr algn="ctr"/>
                      <a:r>
                        <a:rPr lang="en-US" altLang="zh-TW" sz="2000" dirty="0"/>
                        <a:t>20 years old</a:t>
                      </a:r>
                      <a:endParaRPr lang="zh-TW" altLang="en-US" sz="2000" dirty="0"/>
                    </a:p>
                  </a:txBody>
                  <a:tcPr anchor="ctr"/>
                </a:tc>
                <a:extLst>
                  <a:ext uri="{0D108BD9-81ED-4DB2-BD59-A6C34878D82A}">
                    <a16:rowId xmlns:a16="http://schemas.microsoft.com/office/drawing/2014/main" val="1514798359"/>
                  </a:ext>
                </a:extLst>
              </a:tr>
              <a:tr h="985250">
                <a:tc>
                  <a:txBody>
                    <a:bodyPr/>
                    <a:lstStyle/>
                    <a:p>
                      <a:r>
                        <a:rPr lang="en-US" altLang="zh-TW" sz="2000" dirty="0"/>
                        <a:t>How many students take this subject?</a:t>
                      </a:r>
                      <a:endParaRPr lang="zh-TW" altLang="en-US" sz="2000" dirty="0"/>
                    </a:p>
                  </a:txBody>
                  <a:tcPr anchor="ctr"/>
                </a:tc>
                <a:tc>
                  <a:txBody>
                    <a:bodyPr/>
                    <a:lstStyle/>
                    <a:p>
                      <a:pPr algn="ctr"/>
                      <a:r>
                        <a:rPr lang="en-US" altLang="zh-TW" sz="2000" dirty="0"/>
                        <a:t>No less</a:t>
                      </a:r>
                      <a:endParaRPr lang="zh-TW" altLang="en-US" sz="2000" dirty="0"/>
                    </a:p>
                  </a:txBody>
                  <a:tcPr anchor="ctr"/>
                </a:tc>
                <a:tc>
                  <a:txBody>
                    <a:bodyPr/>
                    <a:lstStyle/>
                    <a:p>
                      <a:pPr algn="ctr"/>
                      <a:r>
                        <a:rPr lang="en-US" altLang="zh-TW" sz="2000" dirty="0"/>
                        <a:t>Around 100</a:t>
                      </a:r>
                      <a:endParaRPr lang="zh-TW" altLang="en-US" sz="2000" dirty="0"/>
                    </a:p>
                  </a:txBody>
                  <a:tcPr anchor="ctr"/>
                </a:tc>
                <a:tc>
                  <a:txBody>
                    <a:bodyPr/>
                    <a:lstStyle/>
                    <a:p>
                      <a:pPr algn="ctr"/>
                      <a:r>
                        <a:rPr lang="en-US" altLang="zh-TW" sz="2000" dirty="0"/>
                        <a:t>154 students</a:t>
                      </a:r>
                      <a:endParaRPr lang="zh-TW" altLang="en-US" sz="2000" dirty="0"/>
                    </a:p>
                  </a:txBody>
                  <a:tcPr anchor="ctr"/>
                </a:tc>
                <a:extLst>
                  <a:ext uri="{0D108BD9-81ED-4DB2-BD59-A6C34878D82A}">
                    <a16:rowId xmlns:a16="http://schemas.microsoft.com/office/drawing/2014/main" val="113664217"/>
                  </a:ext>
                </a:extLst>
              </a:tr>
              <a:tr h="570819">
                <a:tc>
                  <a:txBody>
                    <a:bodyPr/>
                    <a:lstStyle/>
                    <a:p>
                      <a:r>
                        <a:rPr lang="en-US" altLang="zh-TW" sz="2000" dirty="0"/>
                        <a:t>When will you complete the work?</a:t>
                      </a:r>
                      <a:endParaRPr lang="zh-TW" altLang="en-US" sz="2000" dirty="0"/>
                    </a:p>
                  </a:txBody>
                  <a:tcPr anchor="ctr"/>
                </a:tc>
                <a:tc>
                  <a:txBody>
                    <a:bodyPr/>
                    <a:lstStyle/>
                    <a:p>
                      <a:pPr algn="ctr"/>
                      <a:r>
                        <a:rPr lang="en-US" altLang="zh-TW" sz="2000" dirty="0"/>
                        <a:t>Soon</a:t>
                      </a:r>
                      <a:endParaRPr lang="zh-TW" altLang="en-US" sz="2000" dirty="0"/>
                    </a:p>
                  </a:txBody>
                  <a:tcPr anchor="ctr"/>
                </a:tc>
                <a:tc>
                  <a:txBody>
                    <a:bodyPr/>
                    <a:lstStyle/>
                    <a:p>
                      <a:pPr algn="ctr"/>
                      <a:r>
                        <a:rPr lang="en-US" altLang="zh-TW" sz="2000" dirty="0"/>
                        <a:t>By next week</a:t>
                      </a:r>
                      <a:endParaRPr lang="zh-TW" altLang="en-US" sz="2000" dirty="0"/>
                    </a:p>
                  </a:txBody>
                  <a:tcPr anchor="ctr"/>
                </a:tc>
                <a:tc>
                  <a:txBody>
                    <a:bodyPr/>
                    <a:lstStyle/>
                    <a:p>
                      <a:pPr algn="ctr"/>
                      <a:r>
                        <a:rPr lang="en-US" altLang="zh-TW" sz="2000" dirty="0"/>
                        <a:t>on Monday</a:t>
                      </a:r>
                      <a:endParaRPr lang="zh-TW" altLang="en-US" sz="2000" dirty="0"/>
                    </a:p>
                  </a:txBody>
                  <a:tcPr anchor="ctr"/>
                </a:tc>
                <a:extLst>
                  <a:ext uri="{0D108BD9-81ED-4DB2-BD59-A6C34878D82A}">
                    <a16:rowId xmlns:a16="http://schemas.microsoft.com/office/drawing/2014/main" val="1435228557"/>
                  </a:ext>
                </a:extLst>
              </a:tr>
            </a:tbl>
          </a:graphicData>
        </a:graphic>
      </p:graphicFrame>
    </p:spTree>
    <p:extLst>
      <p:ext uri="{BB962C8B-B14F-4D97-AF65-F5344CB8AC3E}">
        <p14:creationId xmlns:p14="http://schemas.microsoft.com/office/powerpoint/2010/main" val="2924165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標題 1"/>
          <p:cNvSpPr>
            <a:spLocks noGrp="1"/>
          </p:cNvSpPr>
          <p:nvPr>
            <p:ph type="title"/>
          </p:nvPr>
        </p:nvSpPr>
        <p:spPr>
          <a:xfrm>
            <a:off x="6106704" y="609600"/>
            <a:ext cx="5364444" cy="1356360"/>
          </a:xfrm>
        </p:spPr>
        <p:txBody>
          <a:bodyPr>
            <a:normAutofit/>
          </a:bodyPr>
          <a:lstStyle/>
          <a:p>
            <a:r>
              <a:rPr lang="en-US" altLang="zh-TW" dirty="0"/>
              <a:t>Precision</a:t>
            </a:r>
            <a:endParaRPr lang="zh-TW" altLang="en-US" dirty="0"/>
          </a:p>
        </p:txBody>
      </p:sp>
      <p:pic>
        <p:nvPicPr>
          <p:cNvPr id="4" name="圖片 3">
            <a:extLst>
              <a:ext uri="{FF2B5EF4-FFF2-40B4-BE49-F238E27FC236}">
                <a16:creationId xmlns:a16="http://schemas.microsoft.com/office/drawing/2014/main" id="{77AD3171-3353-48CE-900D-4E349DAB7F4E}"/>
              </a:ext>
            </a:extLst>
          </p:cNvPr>
          <p:cNvPicPr>
            <a:picLocks noChangeAspect="1"/>
          </p:cNvPicPr>
          <p:nvPr/>
        </p:nvPicPr>
        <p:blipFill>
          <a:blip r:embed="rId2"/>
          <a:stretch>
            <a:fillRect/>
          </a:stretch>
        </p:blipFill>
        <p:spPr>
          <a:xfrm>
            <a:off x="872064" y="1900599"/>
            <a:ext cx="4593715" cy="3054820"/>
          </a:xfrm>
          <a:prstGeom prst="rect">
            <a:avLst/>
          </a:prstGeom>
        </p:spPr>
      </p:pic>
      <p:sp>
        <p:nvSpPr>
          <p:cNvPr id="3" name="內容版面配置區 2"/>
          <p:cNvSpPr>
            <a:spLocks noGrp="1"/>
          </p:cNvSpPr>
          <p:nvPr>
            <p:ph idx="1"/>
          </p:nvPr>
        </p:nvSpPr>
        <p:spPr>
          <a:xfrm>
            <a:off x="6096000" y="2057400"/>
            <a:ext cx="5375147" cy="4038600"/>
          </a:xfrm>
        </p:spPr>
        <p:txBody>
          <a:bodyPr>
            <a:normAutofit/>
          </a:bodyPr>
          <a:lstStyle/>
          <a:p>
            <a:r>
              <a:rPr lang="en-US" altLang="zh-TW" b="1" dirty="0"/>
              <a:t>Ambiguity:</a:t>
            </a:r>
          </a:p>
          <a:p>
            <a:r>
              <a:rPr lang="en-US" altLang="zh-TW" dirty="0"/>
              <a:t>A word has two or more distinct meanings in the language.</a:t>
            </a:r>
          </a:p>
          <a:p>
            <a:r>
              <a:rPr lang="en-US" altLang="zh-TW" dirty="0"/>
              <a:t>The context does not make clear which meaning is intended</a:t>
            </a:r>
            <a:endParaRPr lang="zh-TW" altLang="en-US" dirty="0"/>
          </a:p>
          <a:p>
            <a:endParaRPr lang="en-US" altLang="zh-TW" dirty="0"/>
          </a:p>
          <a:p>
            <a:r>
              <a:rPr lang="en-US" altLang="zh-TW" dirty="0"/>
              <a:t>Examples:</a:t>
            </a:r>
          </a:p>
          <a:p>
            <a:r>
              <a:rPr lang="en-US" altLang="zh-TW" dirty="0"/>
              <a:t>Bank, Japanese teacher, bachelor, light, etc.</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A0B7BD2-1D19-4F51-BFBA-970FA3AB2C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CA7C587-F185-472B-96C5-4B85A341F9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3680" y="240031"/>
            <a:ext cx="11724640" cy="6377939"/>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a:extLst>
              <a:ext uri="{FF2B5EF4-FFF2-40B4-BE49-F238E27FC236}">
                <a16:creationId xmlns:a16="http://schemas.microsoft.com/office/drawing/2014/main" id="{005E87D9-976D-460B-91D0-F973F2B443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69642" y="234760"/>
            <a:ext cx="4386138" cy="63870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標題 1"/>
          <p:cNvSpPr>
            <a:spLocks noGrp="1"/>
          </p:cNvSpPr>
          <p:nvPr>
            <p:ph type="title"/>
          </p:nvPr>
        </p:nvSpPr>
        <p:spPr>
          <a:xfrm>
            <a:off x="7989455" y="4031837"/>
            <a:ext cx="3574471" cy="1981035"/>
          </a:xfrm>
        </p:spPr>
        <p:txBody>
          <a:bodyPr>
            <a:normAutofit/>
          </a:bodyPr>
          <a:lstStyle/>
          <a:p>
            <a:r>
              <a:rPr lang="en-US" altLang="zh-TW" sz="6000" dirty="0">
                <a:solidFill>
                  <a:srgbClr val="FFFFFF"/>
                </a:solidFill>
              </a:rPr>
              <a:t>Precision</a:t>
            </a:r>
            <a:endParaRPr lang="zh-TW" altLang="en-US" sz="6000" dirty="0">
              <a:solidFill>
                <a:srgbClr val="FFFFFF"/>
              </a:solidFill>
            </a:endParaRPr>
          </a:p>
        </p:txBody>
      </p:sp>
      <p:graphicFrame>
        <p:nvGraphicFramePr>
          <p:cNvPr id="5" name="內容版面配置區 2">
            <a:extLst>
              <a:ext uri="{FF2B5EF4-FFF2-40B4-BE49-F238E27FC236}">
                <a16:creationId xmlns:a16="http://schemas.microsoft.com/office/drawing/2014/main" id="{C25972E6-A8E2-462D-A7C7-70219C9C74B2}"/>
              </a:ext>
            </a:extLst>
          </p:cNvPr>
          <p:cNvGraphicFramePr>
            <a:graphicFrameLocks noGrp="1"/>
          </p:cNvGraphicFramePr>
          <p:nvPr>
            <p:ph idx="1"/>
            <p:extLst>
              <p:ext uri="{D42A27DB-BD31-4B8C-83A1-F6EECF244321}">
                <p14:modId xmlns:p14="http://schemas.microsoft.com/office/powerpoint/2010/main" val="2581493967"/>
              </p:ext>
            </p:extLst>
          </p:nvPr>
        </p:nvGraphicFramePr>
        <p:xfrm>
          <a:off x="862013" y="620689"/>
          <a:ext cx="6054725" cy="57606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2050" name="Picture 2" descr="ç¸å³å¾ç">
            <a:extLst>
              <a:ext uri="{FF2B5EF4-FFF2-40B4-BE49-F238E27FC236}">
                <a16:creationId xmlns:a16="http://schemas.microsoft.com/office/drawing/2014/main" id="{6C40B987-7F21-4BA8-B187-CA2D55CB6E0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428902" y="1196752"/>
            <a:ext cx="2695575" cy="2600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05316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FEF182FD-BDC8-4074-9DA8-0543CAD7605C}"/>
              </a:ext>
            </a:extLst>
          </p:cNvPr>
          <p:cNvSpPr>
            <a:spLocks noGrp="1"/>
          </p:cNvSpPr>
          <p:nvPr>
            <p:ph type="title"/>
          </p:nvPr>
        </p:nvSpPr>
        <p:spPr/>
        <p:txBody>
          <a:bodyPr/>
          <a:lstStyle/>
          <a:p>
            <a:r>
              <a:rPr lang="en-US" altLang="zh-TW" cap="none" dirty="0"/>
              <a:t>Definition</a:t>
            </a:r>
            <a:endParaRPr lang="zh-TW" altLang="en-US" cap="none" dirty="0"/>
          </a:p>
        </p:txBody>
      </p:sp>
      <p:sp>
        <p:nvSpPr>
          <p:cNvPr id="2" name="文字版面配置區 1">
            <a:extLst>
              <a:ext uri="{FF2B5EF4-FFF2-40B4-BE49-F238E27FC236}">
                <a16:creationId xmlns:a16="http://schemas.microsoft.com/office/drawing/2014/main" id="{C0939298-78C3-417B-B0BD-C055A7D4DCCE}"/>
              </a:ext>
            </a:extLst>
          </p:cNvPr>
          <p:cNvSpPr>
            <a:spLocks noGrp="1"/>
          </p:cNvSpPr>
          <p:nvPr>
            <p:ph type="body" idx="1"/>
          </p:nvPr>
        </p:nvSpPr>
        <p:spPr/>
        <p:txBody>
          <a:bodyPr/>
          <a:lstStyle/>
          <a:p>
            <a:r>
              <a:rPr lang="en-US" altLang="zh-TW" dirty="0"/>
              <a:t>Avoiding imprecise and misleading</a:t>
            </a:r>
            <a:endParaRPr lang="zh-TW" altLang="en-US" dirty="0"/>
          </a:p>
        </p:txBody>
      </p:sp>
    </p:spTree>
    <p:extLst>
      <p:ext uri="{BB962C8B-B14F-4D97-AF65-F5344CB8AC3E}">
        <p14:creationId xmlns:p14="http://schemas.microsoft.com/office/powerpoint/2010/main" val="9903785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dirty="0"/>
              <a:t>Definition</a:t>
            </a:r>
            <a:endParaRPr lang="zh-TW" altLang="en-US" dirty="0"/>
          </a:p>
        </p:txBody>
      </p:sp>
      <p:sp>
        <p:nvSpPr>
          <p:cNvPr id="3" name="內容版面配置區 2"/>
          <p:cNvSpPr>
            <a:spLocks noGrp="1"/>
          </p:cNvSpPr>
          <p:nvPr>
            <p:ph idx="1"/>
          </p:nvPr>
        </p:nvSpPr>
        <p:spPr/>
        <p:txBody>
          <a:bodyPr>
            <a:normAutofit/>
          </a:bodyPr>
          <a:lstStyle/>
          <a:p>
            <a:r>
              <a:rPr lang="en-US" altLang="zh-TW" dirty="0"/>
              <a:t>Why does definition matter?</a:t>
            </a:r>
          </a:p>
          <a:p>
            <a:pPr>
              <a:buFont typeface="+mj-lt"/>
              <a:buAutoNum type="arabicPeriod"/>
            </a:pPr>
            <a:r>
              <a:rPr lang="en-US" altLang="zh-TW" dirty="0"/>
              <a:t>To avoid any misunderstanding and misleading.</a:t>
            </a:r>
          </a:p>
          <a:p>
            <a:pPr>
              <a:buFont typeface="+mj-lt"/>
              <a:buAutoNum type="arabicPeriod"/>
            </a:pPr>
            <a:r>
              <a:rPr lang="en-US" altLang="zh-TW" dirty="0"/>
              <a:t>To overcome any usage of unprecise words, phrases or sentences..</a:t>
            </a:r>
          </a:p>
          <a:p>
            <a:pPr>
              <a:buFont typeface="+mj-lt"/>
              <a:buAutoNum type="arabicPeriod"/>
            </a:pPr>
            <a:r>
              <a:rPr lang="en-US" altLang="zh-TW" dirty="0"/>
              <a:t>To provide a clear and accurate language for a convincing argument.</a:t>
            </a:r>
          </a:p>
          <a:p>
            <a:endParaRPr lang="en-US" altLang="zh-TW" dirty="0"/>
          </a:p>
          <a:p>
            <a:r>
              <a:rPr lang="en-US" altLang="zh-TW" dirty="0"/>
              <a:t>We cannot assume people have the same conception and understanding, and similar background with us!! So, precise language does matter!</a:t>
            </a:r>
          </a:p>
        </p:txBody>
      </p:sp>
    </p:spTree>
    <p:extLst>
      <p:ext uri="{BB962C8B-B14F-4D97-AF65-F5344CB8AC3E}">
        <p14:creationId xmlns:p14="http://schemas.microsoft.com/office/powerpoint/2010/main" val="17040257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Last Lecture</a:t>
            </a:r>
            <a:endParaRPr lang="zh-TW" altLang="en-US" dirty="0"/>
          </a:p>
        </p:txBody>
      </p:sp>
      <p:sp>
        <p:nvSpPr>
          <p:cNvPr id="3" name="內容版面配置區 2"/>
          <p:cNvSpPr>
            <a:spLocks noGrp="1"/>
          </p:cNvSpPr>
          <p:nvPr>
            <p:ph idx="1"/>
          </p:nvPr>
        </p:nvSpPr>
        <p:spPr>
          <a:xfrm>
            <a:off x="1154954" y="2603500"/>
            <a:ext cx="9837589" cy="3416300"/>
          </a:xfrm>
        </p:spPr>
        <p:txBody>
          <a:bodyPr/>
          <a:lstStyle/>
          <a:p>
            <a:pPr>
              <a:buFont typeface="+mj-lt"/>
              <a:buAutoNum type="arabicPeriod"/>
            </a:pPr>
            <a:r>
              <a:rPr lang="en-US" altLang="zh-TW" b="1" dirty="0">
                <a:solidFill>
                  <a:schemeClr val="tx1"/>
                </a:solidFill>
              </a:rPr>
              <a:t>An argument is a connected series of statements that are intended to give reasons of some kind for statement.</a:t>
            </a:r>
            <a:endParaRPr lang="en-US" altLang="zh-TW" dirty="0"/>
          </a:p>
          <a:p>
            <a:pPr>
              <a:buFont typeface="+mj-lt"/>
              <a:buAutoNum type="arabicPeriod"/>
            </a:pPr>
            <a:r>
              <a:rPr lang="en-US" altLang="zh-TW" b="1" dirty="0">
                <a:solidFill>
                  <a:schemeClr val="tx1"/>
                </a:solidFill>
              </a:rPr>
              <a:t>An argument must be consisted of premises and conclusion.</a:t>
            </a:r>
          </a:p>
          <a:p>
            <a:pPr>
              <a:buFont typeface="+mj-lt"/>
              <a:buAutoNum type="arabicPeriod"/>
            </a:pPr>
            <a:r>
              <a:rPr lang="en-US" altLang="zh-TW" b="1" dirty="0">
                <a:solidFill>
                  <a:schemeClr val="tx1"/>
                </a:solidFill>
              </a:rPr>
              <a:t>Arguments are not the same as reports, conditional statements, illustrations, unsupported statements and explanations. </a:t>
            </a:r>
          </a:p>
        </p:txBody>
      </p:sp>
    </p:spTree>
    <p:extLst>
      <p:ext uri="{BB962C8B-B14F-4D97-AF65-F5344CB8AC3E}">
        <p14:creationId xmlns:p14="http://schemas.microsoft.com/office/powerpoint/2010/main" val="7287865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p:cNvPicPr>
            <a:picLocks noChangeAspect="1"/>
          </p:cNvPicPr>
          <p:nvPr/>
        </p:nvPicPr>
        <p:blipFill rotWithShape="1">
          <a:blip r:embed="rId2"/>
          <a:srcRect l="20353" r="10850" b="-3"/>
          <a:stretch/>
        </p:blipFill>
        <p:spPr>
          <a:xfrm>
            <a:off x="6744072" y="3193833"/>
            <a:ext cx="3258768" cy="3067163"/>
          </a:xfrm>
          <a:prstGeom prst="roundRect">
            <a:avLst>
              <a:gd name="adj" fmla="val 1858"/>
            </a:avLst>
          </a:prstGeom>
          <a:effectLst>
            <a:outerShdw blurRad="50800" dist="50800" dir="5400000" algn="tl" rotWithShape="0">
              <a:srgbClr val="000000">
                <a:alpha val="43000"/>
              </a:srgbClr>
            </a:outerShdw>
          </a:effectLst>
        </p:spPr>
      </p:pic>
      <p:sp>
        <p:nvSpPr>
          <p:cNvPr id="2" name="標題 1"/>
          <p:cNvSpPr>
            <a:spLocks noGrp="1"/>
          </p:cNvSpPr>
          <p:nvPr>
            <p:ph type="title"/>
          </p:nvPr>
        </p:nvSpPr>
        <p:spPr/>
        <p:txBody>
          <a:bodyPr>
            <a:normAutofit/>
          </a:bodyPr>
          <a:lstStyle/>
          <a:p>
            <a:r>
              <a:rPr lang="en-US" altLang="zh-TW" dirty="0"/>
              <a:t>Definition</a:t>
            </a:r>
            <a:endParaRPr lang="zh-TW" altLang="en-US" dirty="0"/>
          </a:p>
        </p:txBody>
      </p:sp>
      <p:sp>
        <p:nvSpPr>
          <p:cNvPr id="3" name="內容版面配置區 2"/>
          <p:cNvSpPr>
            <a:spLocks noGrp="1"/>
          </p:cNvSpPr>
          <p:nvPr>
            <p:ph idx="1"/>
          </p:nvPr>
        </p:nvSpPr>
        <p:spPr>
          <a:xfrm>
            <a:off x="1143000" y="2040724"/>
            <a:ext cx="5013053" cy="4207676"/>
          </a:xfrm>
        </p:spPr>
        <p:txBody>
          <a:bodyPr anchor="ctr">
            <a:normAutofit/>
          </a:bodyPr>
          <a:lstStyle/>
          <a:p>
            <a:r>
              <a:rPr lang="en-US" altLang="zh-TW" dirty="0"/>
              <a:t>What is </a:t>
            </a:r>
            <a:r>
              <a:rPr lang="en-US" altLang="zh-TW" b="1" dirty="0"/>
              <a:t>donation</a:t>
            </a:r>
            <a:r>
              <a:rPr lang="en-US" altLang="zh-TW" dirty="0"/>
              <a:t>?</a:t>
            </a:r>
          </a:p>
          <a:p>
            <a:r>
              <a:rPr lang="en-US" altLang="zh-TW" dirty="0"/>
              <a:t>Saudi Arabia said that $681m transferred into Malaysia Prime Minister </a:t>
            </a:r>
            <a:r>
              <a:rPr lang="en-US" altLang="zh-TW" dirty="0" err="1"/>
              <a:t>Najib</a:t>
            </a:r>
            <a:r>
              <a:rPr lang="en-US" altLang="zh-TW" dirty="0"/>
              <a:t> </a:t>
            </a:r>
            <a:r>
              <a:rPr lang="en-US" altLang="zh-TW" dirty="0" err="1"/>
              <a:t>Razak’s</a:t>
            </a:r>
            <a:r>
              <a:rPr lang="en-US" altLang="zh-TW" dirty="0"/>
              <a:t> personal bank account was a genuine donation.</a:t>
            </a:r>
          </a:p>
          <a:p>
            <a:r>
              <a:rPr lang="en-US" altLang="zh-TW" dirty="0"/>
              <a:t>Money game companies have exploited charity and education to whitewash their crimes. Even though the school directors were well aware of what Zhang Jian had done, they still willingly accepted his donation.</a:t>
            </a:r>
            <a:endParaRPr lang="zh-TW" altLang="en-US" dirty="0"/>
          </a:p>
          <a:p>
            <a:endParaRPr lang="zh-TW" altLang="en-US" dirty="0"/>
          </a:p>
        </p:txBody>
      </p:sp>
      <p:pic>
        <p:nvPicPr>
          <p:cNvPr id="6" name="圖片 5"/>
          <p:cNvPicPr>
            <a:picLocks noChangeAspect="1"/>
          </p:cNvPicPr>
          <p:nvPr/>
        </p:nvPicPr>
        <p:blipFill>
          <a:blip r:embed="rId3"/>
          <a:stretch>
            <a:fillRect/>
          </a:stretch>
        </p:blipFill>
        <p:spPr>
          <a:xfrm>
            <a:off x="6156053" y="764704"/>
            <a:ext cx="3844818" cy="2189410"/>
          </a:xfrm>
          <a:prstGeom prst="rect">
            <a:avLst/>
          </a:prstGeom>
        </p:spPr>
      </p:pic>
      <p:sp>
        <p:nvSpPr>
          <p:cNvPr id="4" name="文字方塊 3">
            <a:extLst>
              <a:ext uri="{FF2B5EF4-FFF2-40B4-BE49-F238E27FC236}">
                <a16:creationId xmlns:a16="http://schemas.microsoft.com/office/drawing/2014/main" id="{A033D51A-267B-46C0-951E-683D7659B0B8}"/>
              </a:ext>
            </a:extLst>
          </p:cNvPr>
          <p:cNvSpPr txBox="1"/>
          <p:nvPr/>
        </p:nvSpPr>
        <p:spPr>
          <a:xfrm>
            <a:off x="10118420" y="1351577"/>
            <a:ext cx="1666212" cy="101566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rtlCol="0">
            <a:spAutoFit/>
          </a:bodyPr>
          <a:lstStyle/>
          <a:p>
            <a:r>
              <a:rPr lang="en-US" altLang="zh-TW" sz="2000" b="1" dirty="0"/>
              <a:t>Donation?</a:t>
            </a:r>
          </a:p>
          <a:p>
            <a:r>
              <a:rPr lang="en-US" altLang="zh-TW" sz="2000" b="1" dirty="0"/>
              <a:t>Bribe?</a:t>
            </a:r>
          </a:p>
          <a:p>
            <a:r>
              <a:rPr lang="en-US" altLang="zh-TW" sz="2000" b="1" dirty="0"/>
              <a:t>Corruption?</a:t>
            </a:r>
            <a:endParaRPr lang="zh-TW" altLang="en-US" sz="2000" b="1" dirty="0"/>
          </a:p>
        </p:txBody>
      </p:sp>
      <p:sp>
        <p:nvSpPr>
          <p:cNvPr id="7" name="文字方塊 6">
            <a:extLst>
              <a:ext uri="{FF2B5EF4-FFF2-40B4-BE49-F238E27FC236}">
                <a16:creationId xmlns:a16="http://schemas.microsoft.com/office/drawing/2014/main" id="{74768D88-A09F-4A53-ACEF-5A618219C671}"/>
              </a:ext>
            </a:extLst>
          </p:cNvPr>
          <p:cNvSpPr txBox="1"/>
          <p:nvPr/>
        </p:nvSpPr>
        <p:spPr>
          <a:xfrm>
            <a:off x="10118420" y="4645585"/>
            <a:ext cx="1800199" cy="1015663"/>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altLang="zh-TW" sz="2000" b="1" dirty="0"/>
              <a:t>Donation?</a:t>
            </a:r>
          </a:p>
          <a:p>
            <a:r>
              <a:rPr lang="en-US" altLang="zh-TW" sz="2000" b="1" dirty="0"/>
              <a:t>Whitewashing?</a:t>
            </a:r>
          </a:p>
          <a:p>
            <a:r>
              <a:rPr lang="en-US" altLang="zh-TW" sz="2000" b="1" dirty="0"/>
              <a:t>Laundry?</a:t>
            </a:r>
            <a:endParaRPr lang="zh-TW" altLang="en-US" sz="2000" b="1" dirty="0"/>
          </a:p>
        </p:txBody>
      </p:sp>
    </p:spTree>
    <p:extLst>
      <p:ext uri="{BB962C8B-B14F-4D97-AF65-F5344CB8AC3E}">
        <p14:creationId xmlns:p14="http://schemas.microsoft.com/office/powerpoint/2010/main" val="1722861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2BE983B-8D68-419F-BDA1-3ED767E127AD}"/>
              </a:ext>
            </a:extLst>
          </p:cNvPr>
          <p:cNvSpPr>
            <a:spLocks noGrp="1"/>
          </p:cNvSpPr>
          <p:nvPr>
            <p:ph type="title"/>
          </p:nvPr>
        </p:nvSpPr>
        <p:spPr/>
        <p:txBody>
          <a:bodyPr>
            <a:normAutofit/>
          </a:bodyPr>
          <a:lstStyle/>
          <a:p>
            <a:r>
              <a:rPr lang="en-US" altLang="zh-TW" dirty="0"/>
              <a:t>A definition worth US$7 Billion</a:t>
            </a:r>
            <a:endParaRPr lang="zh-TW" altLang="en-US" dirty="0"/>
          </a:p>
        </p:txBody>
      </p:sp>
      <p:sp>
        <p:nvSpPr>
          <p:cNvPr id="3" name="內容版面配置區 2">
            <a:extLst>
              <a:ext uri="{FF2B5EF4-FFF2-40B4-BE49-F238E27FC236}">
                <a16:creationId xmlns:a16="http://schemas.microsoft.com/office/drawing/2014/main" id="{2AD18046-7B24-477E-9BEC-7AF86C9509E9}"/>
              </a:ext>
            </a:extLst>
          </p:cNvPr>
          <p:cNvSpPr>
            <a:spLocks noGrp="1"/>
          </p:cNvSpPr>
          <p:nvPr>
            <p:ph idx="4294967295"/>
          </p:nvPr>
        </p:nvSpPr>
        <p:spPr>
          <a:xfrm>
            <a:off x="5231904" y="1965960"/>
            <a:ext cx="6528048" cy="4487376"/>
          </a:xfrm>
        </p:spPr>
        <p:txBody>
          <a:bodyPr>
            <a:normAutofit lnSpcReduction="10000"/>
          </a:bodyPr>
          <a:lstStyle/>
          <a:p>
            <a:pPr marL="45720" indent="0">
              <a:buNone/>
            </a:pPr>
            <a:r>
              <a:rPr lang="en-US" altLang="zh-TW" sz="2400" dirty="0"/>
              <a:t>On September 11,2001, terrorists destroyed the twin towers of the World Trade Center in New York City by crashing two planes into them. At the time, Larry Silverstein was holding a 99-year lease for the buildings. </a:t>
            </a:r>
          </a:p>
          <a:p>
            <a:pPr marL="45720" indent="0">
              <a:buNone/>
            </a:pPr>
            <a:r>
              <a:rPr lang="en-US" altLang="zh-TW" sz="2400" dirty="0"/>
              <a:t>The buildings were covered by insurance which would pay US$3.55 billion for </a:t>
            </a:r>
            <a:r>
              <a:rPr lang="en-US" altLang="zh-TW" sz="2400" u="sng" dirty="0">
                <a:solidFill>
                  <a:srgbClr val="FF0000"/>
                </a:solidFill>
              </a:rPr>
              <a:t>an "occurrence" </a:t>
            </a:r>
            <a:r>
              <a:rPr lang="en-US" altLang="zh-TW" sz="2400" dirty="0"/>
              <a:t>of a terrorist attack. Obviously, the insurers claimed this was just one occurrence of a coordinated attack. But Silverstein argued that he should get double the amount, because there </a:t>
            </a:r>
            <a:r>
              <a:rPr lang="en-US" altLang="zh-TW" sz="2400" u="sng" dirty="0">
                <a:solidFill>
                  <a:srgbClr val="FF0000"/>
                </a:solidFill>
              </a:rPr>
              <a:t>were two occurrences of attacks</a:t>
            </a:r>
            <a:r>
              <a:rPr lang="en-US" altLang="zh-TW" sz="2400" dirty="0"/>
              <a:t>, as there were two planes that hit the buildings about 15 minutes apart. </a:t>
            </a:r>
            <a:endParaRPr lang="zh-TW" altLang="en-US" sz="2400" dirty="0"/>
          </a:p>
        </p:txBody>
      </p:sp>
      <p:pic>
        <p:nvPicPr>
          <p:cNvPr id="4" name="圖片 3" descr="一張含有 相片, 建築物, 天空, 室外 的圖片&#10;&#10;描述是以非常高的可信度產生">
            <a:extLst>
              <a:ext uri="{FF2B5EF4-FFF2-40B4-BE49-F238E27FC236}">
                <a16:creationId xmlns:a16="http://schemas.microsoft.com/office/drawing/2014/main" id="{456406D2-349B-4FAB-B29C-21C033E147FB}"/>
              </a:ext>
            </a:extLst>
          </p:cNvPr>
          <p:cNvPicPr>
            <a:picLocks noChangeAspect="1"/>
          </p:cNvPicPr>
          <p:nvPr/>
        </p:nvPicPr>
        <p:blipFill rotWithShape="1">
          <a:blip r:embed="rId2"/>
          <a:srcRect l="10261" r="9794"/>
          <a:stretch/>
        </p:blipFill>
        <p:spPr>
          <a:xfrm>
            <a:off x="767408" y="1965960"/>
            <a:ext cx="4304835" cy="4038599"/>
          </a:xfrm>
          <a:prstGeom prst="rect">
            <a:avLst/>
          </a:prstGeom>
        </p:spPr>
      </p:pic>
    </p:spTree>
    <p:extLst>
      <p:ext uri="{BB962C8B-B14F-4D97-AF65-F5344CB8AC3E}">
        <p14:creationId xmlns:p14="http://schemas.microsoft.com/office/powerpoint/2010/main" val="3240077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b="1" dirty="0"/>
              <a:t>Tips for constructing a good definition</a:t>
            </a:r>
            <a:endParaRPr lang="zh-TW" altLang="en-US" dirty="0"/>
          </a:p>
        </p:txBody>
      </p:sp>
      <p:sp>
        <p:nvSpPr>
          <p:cNvPr id="3" name="內容版面配置區 2"/>
          <p:cNvSpPr>
            <a:spLocks noGrp="1"/>
          </p:cNvSpPr>
          <p:nvPr>
            <p:ph idx="1"/>
          </p:nvPr>
        </p:nvSpPr>
        <p:spPr/>
        <p:txBody>
          <a:bodyPr>
            <a:normAutofit/>
          </a:bodyPr>
          <a:lstStyle/>
          <a:p>
            <a:pPr marL="45720" indent="0">
              <a:buNone/>
            </a:pPr>
            <a:r>
              <a:rPr lang="en-US" altLang="zh-TW" dirty="0"/>
              <a:t>(1) convey the essential meaning (not too broad or too narrow)</a:t>
            </a:r>
          </a:p>
          <a:p>
            <a:pPr marL="45720" indent="0">
              <a:buNone/>
            </a:pPr>
            <a:r>
              <a:rPr lang="en-US" altLang="zh-TW" dirty="0"/>
              <a:t>(2) provide a context for ambiguous words</a:t>
            </a:r>
          </a:p>
          <a:p>
            <a:pPr marL="45720" indent="0">
              <a:buNone/>
            </a:pPr>
            <a:r>
              <a:rPr lang="en-US" altLang="zh-TW" dirty="0"/>
              <a:t>(3) avoid figurative, obscurity and circularity</a:t>
            </a:r>
          </a:p>
          <a:p>
            <a:pPr marL="45720" indent="0">
              <a:buNone/>
            </a:pPr>
            <a:r>
              <a:rPr lang="en-US" altLang="zh-TW" dirty="0"/>
              <a:t>(4) use credible resources (lexical, acknowledged or academic)</a:t>
            </a:r>
            <a:endParaRPr lang="zh-TW" altLang="en-US" dirty="0"/>
          </a:p>
        </p:txBody>
      </p:sp>
      <p:sp>
        <p:nvSpPr>
          <p:cNvPr id="4" name="文字方塊 3">
            <a:extLst>
              <a:ext uri="{FF2B5EF4-FFF2-40B4-BE49-F238E27FC236}">
                <a16:creationId xmlns:a16="http://schemas.microsoft.com/office/drawing/2014/main" id="{EEA54FE2-F579-44D7-9FA9-90E4472267A3}"/>
              </a:ext>
            </a:extLst>
          </p:cNvPr>
          <p:cNvSpPr txBox="1"/>
          <p:nvPr/>
        </p:nvSpPr>
        <p:spPr>
          <a:xfrm>
            <a:off x="1415480" y="4402604"/>
            <a:ext cx="4392488" cy="1938992"/>
          </a:xfrm>
          <a:prstGeom prst="rect">
            <a:avLst/>
          </a:prstGeom>
        </p:spPr>
        <p:style>
          <a:lnRef idx="3">
            <a:schemeClr val="lt1"/>
          </a:lnRef>
          <a:fillRef idx="1">
            <a:schemeClr val="accent2"/>
          </a:fillRef>
          <a:effectRef idx="1">
            <a:schemeClr val="accent2"/>
          </a:effectRef>
          <a:fontRef idx="minor">
            <a:schemeClr val="lt1"/>
          </a:fontRef>
        </p:style>
        <p:txBody>
          <a:bodyPr wrap="square" rtlCol="0">
            <a:spAutoFit/>
          </a:bodyPr>
          <a:lstStyle/>
          <a:p>
            <a:r>
              <a:rPr lang="en-US" altLang="zh-TW" sz="2000" b="1" dirty="0"/>
              <a:t>Human:</a:t>
            </a:r>
          </a:p>
          <a:p>
            <a:r>
              <a:rPr lang="en-US" altLang="zh-TW" sz="2000" b="1" dirty="0"/>
              <a:t>1. Humans are two-legged animals.</a:t>
            </a:r>
          </a:p>
          <a:p>
            <a:r>
              <a:rPr lang="en-US" altLang="zh-TW" sz="2000" b="1" dirty="0"/>
              <a:t>2. Humans are religious animals.</a:t>
            </a:r>
          </a:p>
          <a:p>
            <a:r>
              <a:rPr lang="en-US" altLang="zh-TW" sz="2000" b="1" dirty="0"/>
              <a:t>3. Humans are animals full with love.</a:t>
            </a:r>
          </a:p>
          <a:p>
            <a:r>
              <a:rPr lang="en-US" altLang="zh-TW" sz="2000" b="1" dirty="0"/>
              <a:t>4. Humans are homo sapiens.</a:t>
            </a:r>
          </a:p>
          <a:p>
            <a:r>
              <a:rPr lang="en-US" altLang="zh-TW" sz="2000" b="1" dirty="0"/>
              <a:t>5. Humans are rational animals.</a:t>
            </a:r>
          </a:p>
        </p:txBody>
      </p:sp>
      <p:pic>
        <p:nvPicPr>
          <p:cNvPr id="1026" name="Picture 2" descr="English Wikipedia - Wikipedia">
            <a:extLst>
              <a:ext uri="{FF2B5EF4-FFF2-40B4-BE49-F238E27FC236}">
                <a16:creationId xmlns:a16="http://schemas.microsoft.com/office/drawing/2014/main" id="{5D2FCE98-7FFA-492B-AD81-BF405050258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44400" y="2564904"/>
            <a:ext cx="3516948" cy="4038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56304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Concluding Remarks</a:t>
            </a:r>
            <a:endParaRPr lang="zh-TW" altLang="en-US" dirty="0"/>
          </a:p>
        </p:txBody>
      </p:sp>
      <p:sp>
        <p:nvSpPr>
          <p:cNvPr id="3" name="內容版面配置區 2"/>
          <p:cNvSpPr>
            <a:spLocks noGrp="1"/>
          </p:cNvSpPr>
          <p:nvPr>
            <p:ph idx="1"/>
          </p:nvPr>
        </p:nvSpPr>
        <p:spPr>
          <a:xfrm>
            <a:off x="1174012" y="1855912"/>
            <a:ext cx="9261525" cy="4392488"/>
          </a:xfrm>
        </p:spPr>
        <p:txBody>
          <a:bodyPr>
            <a:normAutofit/>
          </a:bodyPr>
          <a:lstStyle/>
          <a:p>
            <a:pPr>
              <a:buFont typeface="+mj-lt"/>
              <a:buAutoNum type="arabicPeriod"/>
            </a:pPr>
            <a:r>
              <a:rPr lang="en-US" altLang="zh-TW" dirty="0"/>
              <a:t>A word (or group of words) is vague when its meaning is fuzzy and inexact.</a:t>
            </a:r>
          </a:p>
          <a:p>
            <a:pPr>
              <a:buFont typeface="+mj-lt"/>
              <a:buAutoNum type="arabicPeriod"/>
            </a:pPr>
            <a:r>
              <a:rPr lang="en-US" altLang="zh-TW" dirty="0"/>
              <a:t>A word is over general if it is too broad and unspecific in a given context.</a:t>
            </a:r>
          </a:p>
          <a:p>
            <a:pPr>
              <a:buFont typeface="+mj-lt"/>
              <a:buAutoNum type="arabicPeriod"/>
            </a:pPr>
            <a:r>
              <a:rPr lang="en-US" altLang="zh-TW" dirty="0"/>
              <a:t>A word or expression is ambiguous if it has two or more distinct meanings and the context does not make clear which meaning is intended.</a:t>
            </a:r>
          </a:p>
          <a:p>
            <a:pPr>
              <a:buFont typeface="+mj-lt"/>
              <a:buAutoNum type="arabicPeriod"/>
            </a:pPr>
            <a:r>
              <a:rPr lang="en-US" altLang="zh-TW" dirty="0"/>
              <a:t>A simple way to avoid unclear and imprecise words is to provide definition.</a:t>
            </a:r>
          </a:p>
        </p:txBody>
      </p:sp>
    </p:spTree>
    <p:extLst>
      <p:ext uri="{BB962C8B-B14F-4D97-AF65-F5344CB8AC3E}">
        <p14:creationId xmlns:p14="http://schemas.microsoft.com/office/powerpoint/2010/main" val="34431132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Learning Outcomes</a:t>
            </a:r>
            <a:endParaRPr lang="zh-TW" altLang="en-US" dirty="0"/>
          </a:p>
        </p:txBody>
      </p:sp>
      <p:sp>
        <p:nvSpPr>
          <p:cNvPr id="3" name="內容版面配置區 2"/>
          <p:cNvSpPr>
            <a:spLocks noGrp="1"/>
          </p:cNvSpPr>
          <p:nvPr>
            <p:ph idx="1"/>
          </p:nvPr>
        </p:nvSpPr>
        <p:spPr>
          <a:xfrm>
            <a:off x="1154955" y="2603500"/>
            <a:ext cx="4004941" cy="3416300"/>
          </a:xfrm>
        </p:spPr>
        <p:txBody>
          <a:bodyPr/>
          <a:lstStyle/>
          <a:p>
            <a:pPr>
              <a:buFont typeface="+mj-lt"/>
              <a:buAutoNum type="arabicPeriod"/>
            </a:pPr>
            <a:r>
              <a:rPr lang="en-US" altLang="zh-TW" b="1" dirty="0"/>
              <a:t>To know some aspects in the usage of language.</a:t>
            </a:r>
            <a:endParaRPr lang="zh-TW" altLang="en-US" b="1" dirty="0"/>
          </a:p>
          <a:p>
            <a:pPr>
              <a:buFont typeface="+mj-lt"/>
              <a:buAutoNum type="arabicPeriod"/>
            </a:pPr>
            <a:r>
              <a:rPr lang="en-US" altLang="zh-TW" b="1" dirty="0"/>
              <a:t>To know the precision in the usage of language.</a:t>
            </a:r>
          </a:p>
          <a:p>
            <a:pPr>
              <a:buFont typeface="+mj-lt"/>
              <a:buAutoNum type="arabicPeriod"/>
            </a:pPr>
            <a:r>
              <a:rPr lang="en-US" altLang="zh-TW" b="1" dirty="0"/>
              <a:t>To know the nature of definition.</a:t>
            </a:r>
          </a:p>
        </p:txBody>
      </p:sp>
      <p:graphicFrame>
        <p:nvGraphicFramePr>
          <p:cNvPr id="4" name="內容版面配置區 3"/>
          <p:cNvGraphicFramePr>
            <a:graphicFrameLocks/>
          </p:cNvGraphicFramePr>
          <p:nvPr>
            <p:extLst>
              <p:ext uri="{D42A27DB-BD31-4B8C-83A1-F6EECF244321}">
                <p14:modId xmlns:p14="http://schemas.microsoft.com/office/powerpoint/2010/main" val="3267891339"/>
              </p:ext>
            </p:extLst>
          </p:nvPr>
        </p:nvGraphicFramePr>
        <p:xfrm>
          <a:off x="4439816" y="1297123"/>
          <a:ext cx="8229600" cy="426375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651111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Problems of Language</a:t>
            </a:r>
            <a:endParaRPr lang="zh-TW" altLang="en-US" dirty="0"/>
          </a:p>
        </p:txBody>
      </p:sp>
      <p:sp>
        <p:nvSpPr>
          <p:cNvPr id="3" name="內容版面配置區 2"/>
          <p:cNvSpPr>
            <a:spLocks noGrp="1"/>
          </p:cNvSpPr>
          <p:nvPr>
            <p:ph idx="1"/>
          </p:nvPr>
        </p:nvSpPr>
        <p:spPr/>
        <p:txBody>
          <a:bodyPr>
            <a:normAutofit/>
          </a:bodyPr>
          <a:lstStyle/>
          <a:p>
            <a:r>
              <a:rPr lang="en-US" altLang="zh-TW" dirty="0"/>
              <a:t>The functions of language:</a:t>
            </a:r>
          </a:p>
          <a:p>
            <a:pPr marL="800100" lvl="1" indent="-342900">
              <a:buFont typeface="+mj-lt"/>
              <a:buAutoNum type="arabicPeriod"/>
            </a:pPr>
            <a:r>
              <a:rPr lang="en-US" altLang="zh-TW" dirty="0"/>
              <a:t>To communicate with others</a:t>
            </a:r>
          </a:p>
          <a:p>
            <a:pPr marL="800100" lvl="1" indent="-342900">
              <a:buFont typeface="+mj-lt"/>
              <a:buAutoNum type="arabicPeriod"/>
            </a:pPr>
            <a:r>
              <a:rPr lang="en-US" altLang="zh-TW" dirty="0"/>
              <a:t>To know the world</a:t>
            </a:r>
          </a:p>
          <a:p>
            <a:pPr marL="800100" lvl="1" indent="-342900">
              <a:buFont typeface="+mj-lt"/>
              <a:buAutoNum type="arabicPeriod"/>
            </a:pPr>
            <a:r>
              <a:rPr lang="en-US" altLang="zh-TW" dirty="0"/>
              <a:t>To manipulate / influence</a:t>
            </a:r>
          </a:p>
          <a:p>
            <a:endParaRPr lang="en-US" altLang="zh-TW" dirty="0"/>
          </a:p>
          <a:p>
            <a:r>
              <a:rPr lang="en-US" altLang="zh-TW" dirty="0"/>
              <a:t>Malfunctions:</a:t>
            </a:r>
          </a:p>
          <a:p>
            <a:pPr marL="800100" lvl="1" indent="-342900">
              <a:buFont typeface="+mj-lt"/>
              <a:buAutoNum type="arabicPeriod"/>
            </a:pPr>
            <a:r>
              <a:rPr lang="en-US" altLang="zh-TW" dirty="0"/>
              <a:t>Confusion</a:t>
            </a:r>
          </a:p>
          <a:p>
            <a:pPr marL="800100" lvl="1" indent="-342900">
              <a:buFont typeface="+mj-lt"/>
              <a:buAutoNum type="arabicPeriod"/>
            </a:pPr>
            <a:r>
              <a:rPr lang="en-US" altLang="zh-TW" dirty="0"/>
              <a:t>Biased</a:t>
            </a:r>
          </a:p>
          <a:p>
            <a:pPr marL="800100" lvl="1" indent="-342900">
              <a:buFont typeface="+mj-lt"/>
              <a:buAutoNum type="arabicPeriod"/>
            </a:pPr>
            <a:r>
              <a:rPr lang="en-US" altLang="zh-TW" dirty="0"/>
              <a:t>Misunderstanding</a:t>
            </a:r>
          </a:p>
          <a:p>
            <a:pPr marL="800100" lvl="1" indent="-342900">
              <a:buFont typeface="+mj-lt"/>
              <a:buAutoNum type="arabicPeriod"/>
            </a:pPr>
            <a:r>
              <a:rPr lang="en-US" altLang="zh-TW" dirty="0"/>
              <a:t>Misleading</a:t>
            </a:r>
          </a:p>
        </p:txBody>
      </p:sp>
      <p:pic>
        <p:nvPicPr>
          <p:cNvPr id="5" name="圖片 4" descr="communication-breakdown-870x418.jpg"/>
          <p:cNvPicPr>
            <a:picLocks noChangeAspect="1"/>
          </p:cNvPicPr>
          <p:nvPr/>
        </p:nvPicPr>
        <p:blipFill>
          <a:blip r:embed="rId2" cstate="print"/>
          <a:stretch>
            <a:fillRect/>
          </a:stretch>
        </p:blipFill>
        <p:spPr>
          <a:xfrm>
            <a:off x="5447928" y="2654378"/>
            <a:ext cx="5920668" cy="2844643"/>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12BA94BD-427F-453E-8CA4-0917E445EEF0}"/>
              </a:ext>
            </a:extLst>
          </p:cNvPr>
          <p:cNvPicPr>
            <a:picLocks noChangeAspect="1"/>
          </p:cNvPicPr>
          <p:nvPr/>
        </p:nvPicPr>
        <p:blipFill>
          <a:blip r:embed="rId2"/>
          <a:stretch>
            <a:fillRect/>
          </a:stretch>
        </p:blipFill>
        <p:spPr>
          <a:xfrm>
            <a:off x="692573" y="643467"/>
            <a:ext cx="5153236" cy="5571066"/>
          </a:xfrm>
          <a:prstGeom prst="rect">
            <a:avLst/>
          </a:prstGeom>
        </p:spPr>
      </p:pic>
      <p:pic>
        <p:nvPicPr>
          <p:cNvPr id="4" name="圖片 3">
            <a:extLst>
              <a:ext uri="{FF2B5EF4-FFF2-40B4-BE49-F238E27FC236}">
                <a16:creationId xmlns:a16="http://schemas.microsoft.com/office/drawing/2014/main" id="{1C29C395-1AFA-4FB9-BB2C-FC7E93DE62AB}"/>
              </a:ext>
            </a:extLst>
          </p:cNvPr>
          <p:cNvPicPr>
            <a:picLocks noChangeAspect="1"/>
          </p:cNvPicPr>
          <p:nvPr/>
        </p:nvPicPr>
        <p:blipFill>
          <a:blip r:embed="rId3"/>
          <a:stretch>
            <a:fillRect/>
          </a:stretch>
        </p:blipFill>
        <p:spPr>
          <a:xfrm>
            <a:off x="6327183" y="643467"/>
            <a:ext cx="5181091" cy="5571066"/>
          </a:xfrm>
          <a:prstGeom prst="rect">
            <a:avLst/>
          </a:prstGeom>
        </p:spPr>
      </p:pic>
    </p:spTree>
    <p:extLst>
      <p:ext uri="{BB962C8B-B14F-4D97-AF65-F5344CB8AC3E}">
        <p14:creationId xmlns:p14="http://schemas.microsoft.com/office/powerpoint/2010/main" val="8950611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b="1" dirty="0"/>
              <a:t>News </a:t>
            </a:r>
            <a:r>
              <a:rPr lang="en-US" altLang="zh-TW" b="1" dirty="0" err="1"/>
              <a:t>Healines</a:t>
            </a:r>
            <a:endParaRPr lang="zh-TW" altLang="en-US" b="1" dirty="0"/>
          </a:p>
        </p:txBody>
      </p:sp>
      <p:sp>
        <p:nvSpPr>
          <p:cNvPr id="3" name="內容版面配置區 2"/>
          <p:cNvSpPr>
            <a:spLocks noGrp="1"/>
          </p:cNvSpPr>
          <p:nvPr>
            <p:ph idx="1"/>
          </p:nvPr>
        </p:nvSpPr>
        <p:spPr>
          <a:xfrm>
            <a:off x="1143000" y="1898650"/>
            <a:ext cx="8761412" cy="3416300"/>
          </a:xfrm>
        </p:spPr>
        <p:txBody>
          <a:bodyPr>
            <a:normAutofit/>
          </a:bodyPr>
          <a:lstStyle/>
          <a:p>
            <a:pPr>
              <a:buFont typeface="+mj-lt"/>
              <a:buAutoNum type="arabicPeriod"/>
            </a:pPr>
            <a:r>
              <a:rPr lang="en-US" altLang="zh-TW" b="1" dirty="0"/>
              <a:t>Reuters:</a:t>
            </a:r>
          </a:p>
          <a:p>
            <a:pPr marL="0" indent="0">
              <a:buNone/>
            </a:pPr>
            <a:r>
              <a:rPr lang="en-US" altLang="zh-TW" dirty="0"/>
              <a:t>Israeli soldier shoots dead Palestinian driver in West Bank: army</a:t>
            </a:r>
          </a:p>
          <a:p>
            <a:pPr marL="0" indent="0">
              <a:buNone/>
            </a:pPr>
            <a:r>
              <a:rPr lang="en-US" altLang="zh-TW" dirty="0"/>
              <a:t>Palestinian who stabbed Israeli soldier shot dead: army</a:t>
            </a:r>
          </a:p>
          <a:p>
            <a:pPr marL="0" indent="0">
              <a:buNone/>
            </a:pPr>
            <a:endParaRPr lang="en-US" altLang="zh-TW" dirty="0"/>
          </a:p>
          <a:p>
            <a:pPr>
              <a:buFont typeface="+mj-lt"/>
              <a:buAutoNum type="arabicPeriod" startAt="2"/>
            </a:pPr>
            <a:r>
              <a:rPr lang="en-US" altLang="zh-TW" b="1" dirty="0"/>
              <a:t>The Sunday Times:</a:t>
            </a:r>
          </a:p>
          <a:p>
            <a:pPr marL="0" indent="0">
              <a:buNone/>
            </a:pPr>
            <a:endParaRPr lang="en-US" altLang="zh-TW" dirty="0"/>
          </a:p>
        </p:txBody>
      </p:sp>
      <p:pic>
        <p:nvPicPr>
          <p:cNvPr id="6" name="圖片 5">
            <a:extLst>
              <a:ext uri="{FF2B5EF4-FFF2-40B4-BE49-F238E27FC236}">
                <a16:creationId xmlns:a16="http://schemas.microsoft.com/office/drawing/2014/main" id="{0996F19E-D02E-4019-9BEF-E50E0B3EB357}"/>
              </a:ext>
            </a:extLst>
          </p:cNvPr>
          <p:cNvPicPr>
            <a:picLocks noChangeAspect="1"/>
          </p:cNvPicPr>
          <p:nvPr/>
        </p:nvPicPr>
        <p:blipFill>
          <a:blip r:embed="rId2"/>
          <a:stretch>
            <a:fillRect/>
          </a:stretch>
        </p:blipFill>
        <p:spPr>
          <a:xfrm>
            <a:off x="6071864" y="4575053"/>
            <a:ext cx="5734050" cy="2009775"/>
          </a:xfrm>
          <a:prstGeom prst="rect">
            <a:avLst/>
          </a:prstGeom>
        </p:spPr>
      </p:pic>
      <p:pic>
        <p:nvPicPr>
          <p:cNvPr id="8" name="圖片 7">
            <a:extLst>
              <a:ext uri="{FF2B5EF4-FFF2-40B4-BE49-F238E27FC236}">
                <a16:creationId xmlns:a16="http://schemas.microsoft.com/office/drawing/2014/main" id="{E72B97EA-0E1B-4569-BE75-1B30439DD5F5}"/>
              </a:ext>
            </a:extLst>
          </p:cNvPr>
          <p:cNvPicPr>
            <a:picLocks noChangeAspect="1"/>
          </p:cNvPicPr>
          <p:nvPr/>
        </p:nvPicPr>
        <p:blipFill>
          <a:blip r:embed="rId3"/>
          <a:stretch>
            <a:fillRect/>
          </a:stretch>
        </p:blipFill>
        <p:spPr>
          <a:xfrm>
            <a:off x="337814" y="4808415"/>
            <a:ext cx="5734050" cy="1543050"/>
          </a:xfrm>
          <a:prstGeom prst="rect">
            <a:avLst/>
          </a:prstGeom>
        </p:spPr>
      </p:pic>
      <p:pic>
        <p:nvPicPr>
          <p:cNvPr id="7" name="圖片 6">
            <a:extLst>
              <a:ext uri="{FF2B5EF4-FFF2-40B4-BE49-F238E27FC236}">
                <a16:creationId xmlns:a16="http://schemas.microsoft.com/office/drawing/2014/main" id="{CFFDA313-65F4-44DC-9944-CC2359EC6AB0}"/>
              </a:ext>
            </a:extLst>
          </p:cNvPr>
          <p:cNvPicPr>
            <a:picLocks noChangeAspect="1"/>
          </p:cNvPicPr>
          <p:nvPr/>
        </p:nvPicPr>
        <p:blipFill>
          <a:blip r:embed="rId4"/>
          <a:stretch>
            <a:fillRect/>
          </a:stretch>
        </p:blipFill>
        <p:spPr>
          <a:xfrm>
            <a:off x="8619089" y="1052735"/>
            <a:ext cx="3289881" cy="3202151"/>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New York Times (1</a:t>
            </a:r>
            <a:r>
              <a:rPr lang="en-US" altLang="zh-TW" baseline="30000" dirty="0"/>
              <a:t>st</a:t>
            </a:r>
            <a:r>
              <a:rPr lang="en-US" altLang="zh-TW" dirty="0"/>
              <a:t> February 2017)</a:t>
            </a:r>
          </a:p>
        </p:txBody>
      </p:sp>
      <p:sp>
        <p:nvSpPr>
          <p:cNvPr id="3" name="內容版面配置區 2"/>
          <p:cNvSpPr>
            <a:spLocks noGrp="1"/>
          </p:cNvSpPr>
          <p:nvPr>
            <p:ph idx="1"/>
          </p:nvPr>
        </p:nvSpPr>
        <p:spPr>
          <a:xfrm>
            <a:off x="1165133" y="2204864"/>
            <a:ext cx="5949157" cy="3561804"/>
          </a:xfrm>
        </p:spPr>
        <p:txBody>
          <a:bodyPr>
            <a:normAutofit/>
          </a:bodyPr>
          <a:lstStyle/>
          <a:p>
            <a:pPr marL="45720" indent="0">
              <a:buNone/>
            </a:pPr>
            <a:r>
              <a:rPr lang="en-US" altLang="zh-TW" dirty="0"/>
              <a:t>Israel approved 3,000 more housing units in the occupied West Bank late Tuesday, the largest number in a wave of new construction plans that defy the international community and that open a </a:t>
            </a:r>
            <a:r>
              <a:rPr lang="en-US" altLang="zh-TW" b="1" dirty="0"/>
              <a:t>forceful phase in the country’s </a:t>
            </a:r>
            <a:r>
              <a:rPr lang="en-US" altLang="zh-TW" b="1" u="sng" dirty="0"/>
              <a:t>expansion</a:t>
            </a:r>
            <a:r>
              <a:rPr lang="en-US" altLang="zh-TW" b="1" dirty="0"/>
              <a:t> into land the Palestinians claim for a future state</a:t>
            </a:r>
            <a:r>
              <a:rPr lang="en-US" altLang="zh-TW" dirty="0"/>
              <a:t>.</a:t>
            </a:r>
          </a:p>
        </p:txBody>
      </p:sp>
      <p:pic>
        <p:nvPicPr>
          <p:cNvPr id="4" name="圖片 3"/>
          <p:cNvPicPr>
            <a:picLocks noChangeAspect="1"/>
          </p:cNvPicPr>
          <p:nvPr/>
        </p:nvPicPr>
        <p:blipFill rotWithShape="1">
          <a:blip r:embed="rId3"/>
          <a:srcRect l="26375" t="19535" r="26966" b="7980"/>
          <a:stretch/>
        </p:blipFill>
        <p:spPr>
          <a:xfrm>
            <a:off x="7114290" y="2204864"/>
            <a:ext cx="4369529" cy="3816424"/>
          </a:xfrm>
          <a:prstGeom prst="rect">
            <a:avLst/>
          </a:prstGeom>
        </p:spPr>
      </p:pic>
    </p:spTree>
    <p:extLst>
      <p:ext uri="{BB962C8B-B14F-4D97-AF65-F5344CB8AC3E}">
        <p14:creationId xmlns:p14="http://schemas.microsoft.com/office/powerpoint/2010/main" val="25560179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EA9C266-8B3D-4799-8FA8-FBE399D8DCBD}"/>
              </a:ext>
            </a:extLst>
          </p:cNvPr>
          <p:cNvSpPr>
            <a:spLocks noGrp="1"/>
          </p:cNvSpPr>
          <p:nvPr>
            <p:ph type="title"/>
          </p:nvPr>
        </p:nvSpPr>
        <p:spPr>
          <a:xfrm>
            <a:off x="1143001" y="1070335"/>
            <a:ext cx="5199926" cy="1443269"/>
          </a:xfrm>
        </p:spPr>
        <p:txBody>
          <a:bodyPr>
            <a:normAutofit/>
          </a:bodyPr>
          <a:lstStyle/>
          <a:p>
            <a:r>
              <a:rPr lang="en-US" altLang="zh-TW" sz="4000" dirty="0"/>
              <a:t>Language in the arguments</a:t>
            </a:r>
            <a:endParaRPr lang="zh-TW" altLang="en-US" sz="4000" dirty="0"/>
          </a:p>
        </p:txBody>
      </p:sp>
      <p:sp>
        <p:nvSpPr>
          <p:cNvPr id="3" name="內容版面配置區 2">
            <a:extLst>
              <a:ext uri="{FF2B5EF4-FFF2-40B4-BE49-F238E27FC236}">
                <a16:creationId xmlns:a16="http://schemas.microsoft.com/office/drawing/2014/main" id="{8A57C55B-3532-43A1-B628-7790F4C8C60E}"/>
              </a:ext>
            </a:extLst>
          </p:cNvPr>
          <p:cNvSpPr>
            <a:spLocks noGrp="1"/>
          </p:cNvSpPr>
          <p:nvPr>
            <p:ph idx="1"/>
          </p:nvPr>
        </p:nvSpPr>
        <p:spPr>
          <a:xfrm>
            <a:off x="1143002" y="2546430"/>
            <a:ext cx="5084178" cy="3549570"/>
          </a:xfrm>
        </p:spPr>
        <p:txBody>
          <a:bodyPr>
            <a:normAutofit/>
          </a:bodyPr>
          <a:lstStyle/>
          <a:p>
            <a:pPr marL="45720" indent="0">
              <a:buNone/>
            </a:pPr>
            <a:r>
              <a:rPr lang="en-US" altLang="zh-TW" sz="2000" b="1" dirty="0"/>
              <a:t>P: Since energy neither comes into being nor goes out of being.</a:t>
            </a:r>
          </a:p>
          <a:p>
            <a:pPr marL="45720" indent="0">
              <a:buNone/>
            </a:pPr>
            <a:r>
              <a:rPr lang="en-US" altLang="zh-TW" sz="2000" b="1" dirty="0"/>
              <a:t>C: There should not be an energy crisis.</a:t>
            </a:r>
          </a:p>
          <a:p>
            <a:pPr marL="45720" indent="0">
              <a:buNone/>
            </a:pPr>
            <a:endParaRPr lang="en-US" altLang="zh-TW" sz="2000" b="1" dirty="0"/>
          </a:p>
          <a:p>
            <a:pPr marL="45720" indent="0">
              <a:buNone/>
            </a:pPr>
            <a:r>
              <a:rPr lang="en-US" altLang="zh-TW" sz="2000" b="1" dirty="0"/>
              <a:t>P1: The natural resources are quick of depletion.</a:t>
            </a:r>
          </a:p>
          <a:p>
            <a:pPr marL="45720" indent="0">
              <a:buNone/>
            </a:pPr>
            <a:r>
              <a:rPr lang="en-US" altLang="zh-TW" sz="2000" b="1" dirty="0"/>
              <a:t>P2: The world population is growing.</a:t>
            </a:r>
          </a:p>
          <a:p>
            <a:pPr marL="45720" indent="0">
              <a:buNone/>
            </a:pPr>
            <a:r>
              <a:rPr lang="en-US" altLang="zh-TW" sz="2000" b="1" dirty="0"/>
              <a:t>C: Therefore, we should colonize Mars.</a:t>
            </a:r>
            <a:endParaRPr lang="zh-TW" altLang="en-US" sz="2000" b="1" dirty="0"/>
          </a:p>
        </p:txBody>
      </p:sp>
      <p:pic>
        <p:nvPicPr>
          <p:cNvPr id="4" name="圖片 3">
            <a:extLst>
              <a:ext uri="{FF2B5EF4-FFF2-40B4-BE49-F238E27FC236}">
                <a16:creationId xmlns:a16="http://schemas.microsoft.com/office/drawing/2014/main" id="{B56BFD67-23C2-4C82-9E4C-5EDF52250639}"/>
              </a:ext>
            </a:extLst>
          </p:cNvPr>
          <p:cNvPicPr>
            <a:picLocks noChangeAspect="1"/>
          </p:cNvPicPr>
          <p:nvPr/>
        </p:nvPicPr>
        <p:blipFill rotWithShape="1">
          <a:blip r:embed="rId2"/>
          <a:srcRect l="13738" r="26906" b="-1"/>
          <a:stretch/>
        </p:blipFill>
        <p:spPr>
          <a:xfrm>
            <a:off x="6636743" y="1238487"/>
            <a:ext cx="4741120" cy="4493060"/>
          </a:xfrm>
          <a:prstGeom prst="rect">
            <a:avLst/>
          </a:prstGeom>
        </p:spPr>
      </p:pic>
    </p:spTree>
    <p:extLst>
      <p:ext uri="{BB962C8B-B14F-4D97-AF65-F5344CB8AC3E}">
        <p14:creationId xmlns:p14="http://schemas.microsoft.com/office/powerpoint/2010/main" val="40752679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Problems of Language</a:t>
            </a:r>
            <a:endParaRPr lang="zh-TW" altLang="en-US" dirty="0"/>
          </a:p>
        </p:txBody>
      </p:sp>
      <p:sp>
        <p:nvSpPr>
          <p:cNvPr id="3" name="內容版面配置區 2"/>
          <p:cNvSpPr>
            <a:spLocks noGrp="1"/>
          </p:cNvSpPr>
          <p:nvPr>
            <p:ph idx="1"/>
          </p:nvPr>
        </p:nvSpPr>
        <p:spPr>
          <a:xfrm>
            <a:off x="1715294" y="2603500"/>
            <a:ext cx="8761412" cy="1977628"/>
          </a:xfrm>
        </p:spPr>
        <p:txBody>
          <a:bodyPr>
            <a:normAutofit/>
          </a:bodyPr>
          <a:lstStyle/>
          <a:p>
            <a:pPr marL="0" indent="0" algn="ctr">
              <a:buNone/>
            </a:pPr>
            <a:endParaRPr lang="en-US" altLang="zh-TW" sz="2800" b="1" dirty="0"/>
          </a:p>
          <a:p>
            <a:pPr marL="0" indent="0" algn="ctr">
              <a:buNone/>
            </a:pPr>
            <a:r>
              <a:rPr lang="en-US" altLang="zh-TW" sz="2800" b="1" dirty="0"/>
              <a:t>Can a language or expression reflect a viewpoint (argument) accurately or precisely?</a:t>
            </a:r>
          </a:p>
        </p:txBody>
      </p:sp>
    </p:spTree>
  </p:cSld>
  <p:clrMapOvr>
    <a:masterClrMapping/>
  </p:clrMapOvr>
</p:sld>
</file>

<file path=ppt/theme/theme1.xml><?xml version="1.0" encoding="utf-8"?>
<a:theme xmlns:a="http://schemas.openxmlformats.org/drawingml/2006/main" name="基礎">
  <a:themeElements>
    <a:clrScheme name="基礎">
      <a:dk1>
        <a:srgbClr val="000000"/>
      </a:dk1>
      <a:lt1>
        <a:srgbClr val="FFFFFF"/>
      </a:lt1>
      <a:dk2>
        <a:srgbClr val="565349"/>
      </a:dk2>
      <a:lt2>
        <a:srgbClr val="DDDDDD"/>
      </a:lt2>
      <a:accent1>
        <a:srgbClr val="A6B727"/>
      </a:accent1>
      <a:accent2>
        <a:srgbClr val="DF5327"/>
      </a:accent2>
      <a:accent3>
        <a:srgbClr val="FE9E00"/>
      </a:accent3>
      <a:accent4>
        <a:srgbClr val="418AB3"/>
      </a:accent4>
      <a:accent5>
        <a:srgbClr val="D7D447"/>
      </a:accent5>
      <a:accent6>
        <a:srgbClr val="818183"/>
      </a:accent6>
      <a:hlink>
        <a:srgbClr val="F59E00"/>
      </a:hlink>
      <a:folHlink>
        <a:srgbClr val="B2B2B2"/>
      </a:folHlink>
    </a:clrScheme>
    <a:fontScheme name="基礎">
      <a:maj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基礎">
      <a:fillStyleLst>
        <a:solidFill>
          <a:schemeClr val="phClr"/>
        </a:solidFill>
        <a:solidFill>
          <a:schemeClr val="phClr">
            <a:tint val="55000"/>
            <a:satMod val="130000"/>
          </a:schemeClr>
        </a:solidFill>
        <a:gradFill rotWithShape="1">
          <a:gsLst>
            <a:gs pos="0">
              <a:schemeClr val="phClr"/>
            </a:gs>
            <a:gs pos="90000">
              <a:schemeClr val="phClr">
                <a:shade val="100000"/>
                <a:satMod val="105000"/>
              </a:schemeClr>
            </a:gs>
            <a:gs pos="100000">
              <a:schemeClr val="phClr">
                <a:shade val="80000"/>
                <a:satMod val="120000"/>
              </a:schemeClr>
            </a:gs>
          </a:gsLst>
          <a:path path="circle">
            <a:fillToRect l="100000" t="100000" r="100000" b="100000"/>
          </a:path>
        </a:gradFill>
      </a:fillStyleLst>
      <a:lnStyleLst>
        <a:ln w="10000" cap="flat" cmpd="sng" algn="ctr">
          <a:solidFill>
            <a:schemeClr val="phClr"/>
          </a:solidFill>
          <a:prstDash val="solid"/>
        </a:ln>
        <a:ln w="19050" cap="flat" cmpd="sng" algn="ctr">
          <a:solidFill>
            <a:schemeClr val="phClr"/>
          </a:solidFill>
          <a:prstDash val="solid"/>
        </a:ln>
        <a:ln w="53975" cap="flat" cmpd="dbl"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38100" dist="25400" dir="5400000" rotWithShape="0">
              <a:srgbClr val="000000">
                <a:alpha val="45000"/>
              </a:srgbClr>
            </a:outerShdw>
          </a:effectLst>
          <a:scene3d>
            <a:camera prst="orthographicFront">
              <a:rot lat="0" lon="0" rev="0"/>
            </a:camera>
            <a:lightRig rig="brightRoom" dir="t"/>
          </a:scene3d>
          <a:sp3d extrusionH="12700" contourW="25400" prstMaterial="flat">
            <a:bevelT w="63500" h="152400" prst="angle"/>
            <a:contourClr>
              <a:schemeClr val="phClr">
                <a:shade val="27000"/>
                <a:satMod val="120000"/>
              </a:schemeClr>
            </a:contourClr>
          </a:sp3d>
        </a:effectStyle>
      </a:effectStyleLst>
      <a:bgFillStyleLst>
        <a:solidFill>
          <a:schemeClr val="phClr"/>
        </a:solidFill>
        <a:solidFill>
          <a:schemeClr val="phClr">
            <a:tint val="95000"/>
            <a:shade val="95000"/>
            <a:satMod val="140000"/>
          </a:schemeClr>
        </a:solidFill>
        <a:solidFill>
          <a:schemeClr val="phClr">
            <a:tint val="90000"/>
            <a:shade val="85000"/>
            <a:satMod val="160000"/>
            <a:lumMod val="110000"/>
          </a:schemeClr>
        </a:solidFill>
      </a:bgFillStyleLst>
    </a:fmtScheme>
  </a:themeElements>
  <a:objectDefaults/>
  <a:extraClrSchemeLst/>
  <a:extLst>
    <a:ext uri="{05A4C25C-085E-4340-85A3-A5531E510DB2}">
      <thm15:themeFamily xmlns:thm15="http://schemas.microsoft.com/office/thememl/2012/main" name="Basis" id="{5665723A-49BA-4B57-8411-A56F8F207965}" vid="{ACC63D00-1EE0-4159-BF5A-6FF02000B710}"/>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文件" ma:contentTypeID="0x010100F60C4C3CB86BD740BAFB51B8E9F1E688" ma:contentTypeVersion="2" ma:contentTypeDescription="建立新的文件。" ma:contentTypeScope="" ma:versionID="5f90607258fe9739a6cd3b36417c15ab">
  <xsd:schema xmlns:xsd="http://www.w3.org/2001/XMLSchema" xmlns:xs="http://www.w3.org/2001/XMLSchema" xmlns:p="http://schemas.microsoft.com/office/2006/metadata/properties" xmlns:ns2="182deeb9-3ae7-4e4a-ba9b-7f9e5ca651a7" targetNamespace="http://schemas.microsoft.com/office/2006/metadata/properties" ma:root="true" ma:fieldsID="3433bf76d0d87954399cf6b8f23b0341" ns2:_="">
    <xsd:import namespace="182deeb9-3ae7-4e4a-ba9b-7f9e5ca651a7"/>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82deeb9-3ae7-4e4a-ba9b-7f9e5ca651a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內容類型"/>
        <xsd:element ref="dc:title" minOccurs="0" maxOccurs="1" ma:index="4" ma:displayName="標題"/>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810081CB-1737-4C73-8904-423491C94DC1}"/>
</file>

<file path=customXml/itemProps2.xml><?xml version="1.0" encoding="utf-8"?>
<ds:datastoreItem xmlns:ds="http://schemas.openxmlformats.org/officeDocument/2006/customXml" ds:itemID="{DDB2FBCC-AF31-4FBB-A1E9-58BE35B05D54}"/>
</file>

<file path=customXml/itemProps3.xml><?xml version="1.0" encoding="utf-8"?>
<ds:datastoreItem xmlns:ds="http://schemas.openxmlformats.org/officeDocument/2006/customXml" ds:itemID="{B2B1F076-A8FB-47A5-8A10-5D1AE56E46CA}"/>
</file>

<file path=docProps/app.xml><?xml version="1.0" encoding="utf-8"?>
<Properties xmlns="http://schemas.openxmlformats.org/officeDocument/2006/extended-properties" xmlns:vt="http://schemas.openxmlformats.org/officeDocument/2006/docPropsVTypes">
  <TotalTime>20</TotalTime>
  <Words>1084</Words>
  <Application>Microsoft Office PowerPoint</Application>
  <PresentationFormat>寬螢幕</PresentationFormat>
  <Paragraphs>170</Paragraphs>
  <Slides>23</Slides>
  <Notes>1</Notes>
  <HiddenSlides>0</HiddenSlides>
  <MMClips>0</MMClips>
  <ScaleCrop>false</ScaleCrop>
  <HeadingPairs>
    <vt:vector size="6" baseType="variant">
      <vt:variant>
        <vt:lpstr>使用字型</vt:lpstr>
      </vt:variant>
      <vt:variant>
        <vt:i4>2</vt:i4>
      </vt:variant>
      <vt:variant>
        <vt:lpstr>佈景主題</vt:lpstr>
      </vt:variant>
      <vt:variant>
        <vt:i4>1</vt:i4>
      </vt:variant>
      <vt:variant>
        <vt:lpstr>投影片標題</vt:lpstr>
      </vt:variant>
      <vt:variant>
        <vt:i4>23</vt:i4>
      </vt:variant>
    </vt:vector>
  </HeadingPairs>
  <TitlesOfParts>
    <vt:vector size="26" baseType="lpstr">
      <vt:lpstr>Calibri</vt:lpstr>
      <vt:lpstr>Corbel</vt:lpstr>
      <vt:lpstr>基礎</vt:lpstr>
      <vt:lpstr>Critical Thinking Skills</vt:lpstr>
      <vt:lpstr>Last Lecture</vt:lpstr>
      <vt:lpstr>Learning Outcomes</vt:lpstr>
      <vt:lpstr>Problems of Language</vt:lpstr>
      <vt:lpstr>PowerPoint 簡報</vt:lpstr>
      <vt:lpstr>News Healines</vt:lpstr>
      <vt:lpstr>New York Times (1st February 2017)</vt:lpstr>
      <vt:lpstr>Language in the arguments</vt:lpstr>
      <vt:lpstr>Problems of Language</vt:lpstr>
      <vt:lpstr>Unclear Meaning and Precision</vt:lpstr>
      <vt:lpstr>Precision</vt:lpstr>
      <vt:lpstr>Precision</vt:lpstr>
      <vt:lpstr>Precision</vt:lpstr>
      <vt:lpstr>Precision</vt:lpstr>
      <vt:lpstr>Vagueness and Over-generality</vt:lpstr>
      <vt:lpstr>Precision</vt:lpstr>
      <vt:lpstr>Precision</vt:lpstr>
      <vt:lpstr>Definition</vt:lpstr>
      <vt:lpstr>Definition</vt:lpstr>
      <vt:lpstr>Definition</vt:lpstr>
      <vt:lpstr>A definition worth US$7 Billion</vt:lpstr>
      <vt:lpstr>Tips for constructing a good definition</vt:lpstr>
      <vt:lpstr>Concluding Remarks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Critical Thinking Skills</dc:title>
  <dc:creator>Lenovo</dc:creator>
  <cp:lastModifiedBy>Lenovo</cp:lastModifiedBy>
  <cp:revision>8</cp:revision>
  <dcterms:created xsi:type="dcterms:W3CDTF">2020-10-24T08:16:17Z</dcterms:created>
  <dcterms:modified xsi:type="dcterms:W3CDTF">2020-10-25T02:19:52Z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0x010100F60C4C3CB86BD740BAFB51B8E9F1E688</vt:lpwstr>
  </property>
</Properties>
</file>